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9"/>
  </p:notesMasterIdLst>
  <p:handoutMasterIdLst>
    <p:handoutMasterId r:id="rId30"/>
  </p:handoutMasterIdLst>
  <p:sldIdLst>
    <p:sldId id="318" r:id="rId2"/>
    <p:sldId id="371" r:id="rId3"/>
    <p:sldId id="437" r:id="rId4"/>
    <p:sldId id="372" r:id="rId5"/>
    <p:sldId id="373" r:id="rId6"/>
    <p:sldId id="328" r:id="rId7"/>
    <p:sldId id="375" r:id="rId8"/>
    <p:sldId id="376" r:id="rId9"/>
    <p:sldId id="378" r:id="rId10"/>
    <p:sldId id="403" r:id="rId11"/>
    <p:sldId id="404" r:id="rId12"/>
    <p:sldId id="406" r:id="rId13"/>
    <p:sldId id="407" r:id="rId14"/>
    <p:sldId id="408" r:id="rId15"/>
    <p:sldId id="409" r:id="rId16"/>
    <p:sldId id="412" r:id="rId17"/>
    <p:sldId id="415" r:id="rId18"/>
    <p:sldId id="413" r:id="rId19"/>
    <p:sldId id="416" r:id="rId20"/>
    <p:sldId id="417" r:id="rId21"/>
    <p:sldId id="418" r:id="rId22"/>
    <p:sldId id="419" r:id="rId23"/>
    <p:sldId id="420" r:id="rId24"/>
    <p:sldId id="421" r:id="rId25"/>
    <p:sldId id="422" r:id="rId26"/>
    <p:sldId id="423" r:id="rId27"/>
    <p:sldId id="429" r:id="rId28"/>
  </p:sldIdLst>
  <p:sldSz cx="9144000" cy="6858000" type="screen4x3"/>
  <p:notesSz cx="6858000" cy="9144000"/>
  <p:custDataLst>
    <p:tags r:id="rId31"/>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guide id="3" orient="horz" pos="432">
          <p15:clr>
            <a:srgbClr val="A4A3A4"/>
          </p15:clr>
        </p15:guide>
        <p15:guide id="4" orient="horz" pos="864">
          <p15:clr>
            <a:srgbClr val="A4A3A4"/>
          </p15:clr>
        </p15:guide>
        <p15:guide id="5" orient="horz" pos="4017">
          <p15:clr>
            <a:srgbClr val="A4A3A4"/>
          </p15:clr>
        </p15:guide>
        <p15:guide id="6" pos="288">
          <p15:clr>
            <a:srgbClr val="A4A3A4"/>
          </p15:clr>
        </p15:guide>
        <p15:guide id="7" pos="5472">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FA3"/>
    <a:srgbClr val="D4EAE4"/>
    <a:srgbClr val="00158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B4B98B0-60AC-42C2-AFA5-B58CD77FA1E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831" autoAdjust="0"/>
    <p:restoredTop sz="95122" autoAdjust="0"/>
  </p:normalViewPr>
  <p:slideViewPr>
    <p:cSldViewPr>
      <p:cViewPr varScale="1">
        <p:scale>
          <a:sx n="114" d="100"/>
          <a:sy n="114" d="100"/>
        </p:scale>
        <p:origin x="1800" y="96"/>
      </p:cViewPr>
      <p:guideLst>
        <p:guide orient="horz" pos="2160"/>
        <p:guide pos="2880"/>
        <p:guide orient="horz" pos="432"/>
        <p:guide orient="horz" pos="864"/>
        <p:guide orient="horz" pos="4017"/>
        <p:guide pos="288"/>
        <p:guide pos="5472"/>
      </p:guideLst>
    </p:cSldViewPr>
  </p:slideViewPr>
  <p:outlineViewPr>
    <p:cViewPr>
      <p:scale>
        <a:sx n="33" d="100"/>
        <a:sy n="33" d="100"/>
      </p:scale>
      <p:origin x="0" y="47250"/>
    </p:cViewPr>
  </p:outlineViewPr>
  <p:notesTextViewPr>
    <p:cViewPr>
      <p:scale>
        <a:sx n="1" d="1"/>
        <a:sy n="1" d="1"/>
      </p:scale>
      <p:origin x="0" y="0"/>
    </p:cViewPr>
  </p:notesTextViewPr>
  <p:sorterViewPr>
    <p:cViewPr>
      <p:scale>
        <a:sx n="66" d="100"/>
        <a:sy n="66" d="100"/>
      </p:scale>
      <p:origin x="0" y="0"/>
    </p:cViewPr>
  </p:sorterViewPr>
  <p:notesViewPr>
    <p:cSldViewPr>
      <p:cViewPr varScale="1">
        <p:scale>
          <a:sx n="54" d="100"/>
          <a:sy n="54" d="100"/>
        </p:scale>
        <p:origin x="1794" y="7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handoutMaster" Target="handoutMasters/handoutMaster1.xml"/><Relationship Id="rId35"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8.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2.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D8D874E-E9D5-433B-A149-BDF6BFDD40A8}" type="datetimeFigureOut">
              <a:rPr lang="en-US" smtClean="0"/>
              <a:pPr/>
              <a:t>4/19/2019</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0DCAA22-461C-45B4-A301-BFCA580174EF}" type="slidenum">
              <a:rPr lang="en-US" smtClean="0"/>
              <a:pPr/>
              <a:t>‹#›</a:t>
            </a:fld>
            <a:endParaRPr lang="en-US" dirty="0"/>
          </a:p>
        </p:txBody>
      </p:sp>
    </p:spTree>
    <p:extLst>
      <p:ext uri="{BB962C8B-B14F-4D97-AF65-F5344CB8AC3E}">
        <p14:creationId xmlns:p14="http://schemas.microsoft.com/office/powerpoint/2010/main" val="49019226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A051F04-9E25-42C3-8BC5-EC2E8469D95E}" type="datetimeFigureOut">
              <a:rPr lang="en-US" smtClean="0"/>
              <a:pPr/>
              <a:t>4/19/2019</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73D6722-9B4D-4E29-B226-C325925A8118}" type="slidenum">
              <a:rPr lang="en-US" smtClean="0"/>
              <a:pPr/>
              <a:t>‹#›</a:t>
            </a:fld>
            <a:endParaRPr lang="en-US" dirty="0"/>
          </a:p>
        </p:txBody>
      </p:sp>
    </p:spTree>
    <p:extLst>
      <p:ext uri="{BB962C8B-B14F-4D97-AF65-F5344CB8AC3E}">
        <p14:creationId xmlns:p14="http://schemas.microsoft.com/office/powerpoint/2010/main" val="3529598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BCBF78A6-6942-440F-9655-1DC0E3C5C1FC}" type="slidenum">
              <a:rPr lang="en-US" smtClean="0"/>
              <a:pPr>
                <a:defRPr/>
              </a:pPr>
              <a:t>2</a:t>
            </a:fld>
            <a:endParaRPr lang="en-US" dirty="0"/>
          </a:p>
        </p:txBody>
      </p:sp>
    </p:spTree>
    <p:extLst>
      <p:ext uri="{BB962C8B-B14F-4D97-AF65-F5344CB8AC3E}">
        <p14:creationId xmlns:p14="http://schemas.microsoft.com/office/powerpoint/2010/main" val="38023700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BCBF78A6-6942-440F-9655-1DC0E3C5C1FC}" type="slidenum">
              <a:rPr lang="en-US" smtClean="0"/>
              <a:pPr>
                <a:defRPr/>
              </a:pPr>
              <a:t>11</a:t>
            </a:fld>
            <a:endParaRPr lang="en-US" dirty="0"/>
          </a:p>
        </p:txBody>
      </p:sp>
    </p:spTree>
    <p:extLst>
      <p:ext uri="{BB962C8B-B14F-4D97-AF65-F5344CB8AC3E}">
        <p14:creationId xmlns:p14="http://schemas.microsoft.com/office/powerpoint/2010/main" val="38023700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BCBF78A6-6942-440F-9655-1DC0E3C5C1FC}" type="slidenum">
              <a:rPr lang="en-US" smtClean="0"/>
              <a:pPr>
                <a:defRPr/>
              </a:pPr>
              <a:t>12</a:t>
            </a:fld>
            <a:endParaRPr lang="en-US" dirty="0"/>
          </a:p>
        </p:txBody>
      </p:sp>
    </p:spTree>
    <p:extLst>
      <p:ext uri="{BB962C8B-B14F-4D97-AF65-F5344CB8AC3E}">
        <p14:creationId xmlns:p14="http://schemas.microsoft.com/office/powerpoint/2010/main" val="38023700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BCBF78A6-6942-440F-9655-1DC0E3C5C1FC}" type="slidenum">
              <a:rPr lang="en-US" smtClean="0"/>
              <a:pPr>
                <a:defRPr/>
              </a:pPr>
              <a:t>13</a:t>
            </a:fld>
            <a:endParaRPr lang="en-US" dirty="0"/>
          </a:p>
        </p:txBody>
      </p:sp>
    </p:spTree>
    <p:extLst>
      <p:ext uri="{BB962C8B-B14F-4D97-AF65-F5344CB8AC3E}">
        <p14:creationId xmlns:p14="http://schemas.microsoft.com/office/powerpoint/2010/main" val="38023700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BCBF78A6-6942-440F-9655-1DC0E3C5C1FC}" type="slidenum">
              <a:rPr lang="en-US" smtClean="0"/>
              <a:pPr>
                <a:defRPr/>
              </a:pPr>
              <a:t>14</a:t>
            </a:fld>
            <a:endParaRPr lang="en-US" dirty="0"/>
          </a:p>
        </p:txBody>
      </p:sp>
    </p:spTree>
    <p:extLst>
      <p:ext uri="{BB962C8B-B14F-4D97-AF65-F5344CB8AC3E}">
        <p14:creationId xmlns:p14="http://schemas.microsoft.com/office/powerpoint/2010/main" val="38023700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BCBF78A6-6942-440F-9655-1DC0E3C5C1FC}" type="slidenum">
              <a:rPr lang="en-US" smtClean="0"/>
              <a:pPr>
                <a:defRPr/>
              </a:pPr>
              <a:t>15</a:t>
            </a:fld>
            <a:endParaRPr lang="en-US" dirty="0"/>
          </a:p>
        </p:txBody>
      </p:sp>
    </p:spTree>
    <p:extLst>
      <p:ext uri="{BB962C8B-B14F-4D97-AF65-F5344CB8AC3E}">
        <p14:creationId xmlns:p14="http://schemas.microsoft.com/office/powerpoint/2010/main" val="38023700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BCBF78A6-6942-440F-9655-1DC0E3C5C1FC}" type="slidenum">
              <a:rPr lang="en-US" smtClean="0"/>
              <a:pPr>
                <a:defRPr/>
              </a:pPr>
              <a:t>16</a:t>
            </a:fld>
            <a:endParaRPr lang="en-US" dirty="0"/>
          </a:p>
        </p:txBody>
      </p:sp>
    </p:spTree>
    <p:extLst>
      <p:ext uri="{BB962C8B-B14F-4D97-AF65-F5344CB8AC3E}">
        <p14:creationId xmlns:p14="http://schemas.microsoft.com/office/powerpoint/2010/main" val="38023700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BCBF78A6-6942-440F-9655-1DC0E3C5C1FC}" type="slidenum">
              <a:rPr lang="en-US" smtClean="0"/>
              <a:pPr>
                <a:defRPr/>
              </a:pPr>
              <a:t>17</a:t>
            </a:fld>
            <a:endParaRPr lang="en-US" dirty="0"/>
          </a:p>
        </p:txBody>
      </p:sp>
    </p:spTree>
    <p:extLst>
      <p:ext uri="{BB962C8B-B14F-4D97-AF65-F5344CB8AC3E}">
        <p14:creationId xmlns:p14="http://schemas.microsoft.com/office/powerpoint/2010/main" val="38023700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BCBF78A6-6942-440F-9655-1DC0E3C5C1FC}" type="slidenum">
              <a:rPr lang="en-US" smtClean="0"/>
              <a:pPr>
                <a:defRPr/>
              </a:pPr>
              <a:t>18</a:t>
            </a:fld>
            <a:endParaRPr lang="en-US" dirty="0"/>
          </a:p>
        </p:txBody>
      </p:sp>
    </p:spTree>
    <p:extLst>
      <p:ext uri="{BB962C8B-B14F-4D97-AF65-F5344CB8AC3E}">
        <p14:creationId xmlns:p14="http://schemas.microsoft.com/office/powerpoint/2010/main" val="38023700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BCBF78A6-6942-440F-9655-1DC0E3C5C1FC}" type="slidenum">
              <a:rPr lang="en-US" smtClean="0"/>
              <a:pPr>
                <a:defRPr/>
              </a:pPr>
              <a:t>19</a:t>
            </a:fld>
            <a:endParaRPr lang="en-US" dirty="0"/>
          </a:p>
        </p:txBody>
      </p:sp>
    </p:spTree>
    <p:extLst>
      <p:ext uri="{BB962C8B-B14F-4D97-AF65-F5344CB8AC3E}">
        <p14:creationId xmlns:p14="http://schemas.microsoft.com/office/powerpoint/2010/main" val="38023700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BCBF78A6-6942-440F-9655-1DC0E3C5C1FC}" type="slidenum">
              <a:rPr lang="en-US" smtClean="0"/>
              <a:pPr>
                <a:defRPr/>
              </a:pPr>
              <a:t>20</a:t>
            </a:fld>
            <a:endParaRPr lang="en-US" dirty="0"/>
          </a:p>
        </p:txBody>
      </p:sp>
    </p:spTree>
    <p:extLst>
      <p:ext uri="{BB962C8B-B14F-4D97-AF65-F5344CB8AC3E}">
        <p14:creationId xmlns:p14="http://schemas.microsoft.com/office/powerpoint/2010/main" val="38023700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BCBF78A6-6942-440F-9655-1DC0E3C5C1FC}" type="slidenum">
              <a:rPr lang="en-US" smtClean="0"/>
              <a:pPr>
                <a:defRPr/>
              </a:pPr>
              <a:t>3</a:t>
            </a:fld>
            <a:endParaRPr lang="en-US" dirty="0"/>
          </a:p>
        </p:txBody>
      </p:sp>
    </p:spTree>
    <p:extLst>
      <p:ext uri="{BB962C8B-B14F-4D97-AF65-F5344CB8AC3E}">
        <p14:creationId xmlns:p14="http://schemas.microsoft.com/office/powerpoint/2010/main" val="28935479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BCBF78A6-6942-440F-9655-1DC0E3C5C1FC}" type="slidenum">
              <a:rPr lang="en-US" smtClean="0"/>
              <a:pPr>
                <a:defRPr/>
              </a:pPr>
              <a:t>21</a:t>
            </a:fld>
            <a:endParaRPr lang="en-US" dirty="0"/>
          </a:p>
        </p:txBody>
      </p:sp>
    </p:spTree>
    <p:extLst>
      <p:ext uri="{BB962C8B-B14F-4D97-AF65-F5344CB8AC3E}">
        <p14:creationId xmlns:p14="http://schemas.microsoft.com/office/powerpoint/2010/main" val="38023700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BCBF78A6-6942-440F-9655-1DC0E3C5C1FC}" type="slidenum">
              <a:rPr lang="en-US" smtClean="0"/>
              <a:pPr>
                <a:defRPr/>
              </a:pPr>
              <a:t>22</a:t>
            </a:fld>
            <a:endParaRPr lang="en-US" dirty="0"/>
          </a:p>
        </p:txBody>
      </p:sp>
    </p:spTree>
    <p:extLst>
      <p:ext uri="{BB962C8B-B14F-4D97-AF65-F5344CB8AC3E}">
        <p14:creationId xmlns:p14="http://schemas.microsoft.com/office/powerpoint/2010/main" val="380237008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BCBF78A6-6942-440F-9655-1DC0E3C5C1FC}" type="slidenum">
              <a:rPr lang="en-US" smtClean="0"/>
              <a:pPr>
                <a:defRPr/>
              </a:pPr>
              <a:t>23</a:t>
            </a:fld>
            <a:endParaRPr lang="en-US" dirty="0"/>
          </a:p>
        </p:txBody>
      </p:sp>
    </p:spTree>
    <p:extLst>
      <p:ext uri="{BB962C8B-B14F-4D97-AF65-F5344CB8AC3E}">
        <p14:creationId xmlns:p14="http://schemas.microsoft.com/office/powerpoint/2010/main" val="380237008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BCBF78A6-6942-440F-9655-1DC0E3C5C1FC}" type="slidenum">
              <a:rPr lang="en-US" smtClean="0"/>
              <a:pPr>
                <a:defRPr/>
              </a:pPr>
              <a:t>24</a:t>
            </a:fld>
            <a:endParaRPr lang="en-US" dirty="0"/>
          </a:p>
        </p:txBody>
      </p:sp>
    </p:spTree>
    <p:extLst>
      <p:ext uri="{BB962C8B-B14F-4D97-AF65-F5344CB8AC3E}">
        <p14:creationId xmlns:p14="http://schemas.microsoft.com/office/powerpoint/2010/main" val="380237008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BCBF78A6-6942-440F-9655-1DC0E3C5C1FC}" type="slidenum">
              <a:rPr lang="en-US" smtClean="0"/>
              <a:pPr>
                <a:defRPr/>
              </a:pPr>
              <a:t>25</a:t>
            </a:fld>
            <a:endParaRPr lang="en-US" dirty="0"/>
          </a:p>
        </p:txBody>
      </p:sp>
    </p:spTree>
    <p:extLst>
      <p:ext uri="{BB962C8B-B14F-4D97-AF65-F5344CB8AC3E}">
        <p14:creationId xmlns:p14="http://schemas.microsoft.com/office/powerpoint/2010/main" val="380237008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BCBF78A6-6942-440F-9655-1DC0E3C5C1FC}" type="slidenum">
              <a:rPr lang="en-US" smtClean="0"/>
              <a:pPr>
                <a:defRPr/>
              </a:pPr>
              <a:t>26</a:t>
            </a:fld>
            <a:endParaRPr lang="en-US" dirty="0"/>
          </a:p>
        </p:txBody>
      </p:sp>
    </p:spTree>
    <p:extLst>
      <p:ext uri="{BB962C8B-B14F-4D97-AF65-F5344CB8AC3E}">
        <p14:creationId xmlns:p14="http://schemas.microsoft.com/office/powerpoint/2010/main" val="380237008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BCBF78A6-6942-440F-9655-1DC0E3C5C1FC}" type="slidenum">
              <a:rPr lang="en-US" smtClean="0"/>
              <a:pPr>
                <a:defRPr/>
              </a:pPr>
              <a:t>27</a:t>
            </a:fld>
            <a:endParaRPr lang="en-US" dirty="0"/>
          </a:p>
        </p:txBody>
      </p:sp>
    </p:spTree>
    <p:extLst>
      <p:ext uri="{BB962C8B-B14F-4D97-AF65-F5344CB8AC3E}">
        <p14:creationId xmlns:p14="http://schemas.microsoft.com/office/powerpoint/2010/main" val="38023700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BCBF78A6-6942-440F-9655-1DC0E3C5C1FC}" type="slidenum">
              <a:rPr lang="en-US" smtClean="0"/>
              <a:pPr>
                <a:defRPr/>
              </a:pPr>
              <a:t>4</a:t>
            </a:fld>
            <a:endParaRPr lang="en-US" dirty="0"/>
          </a:p>
        </p:txBody>
      </p:sp>
    </p:spTree>
    <p:extLst>
      <p:ext uri="{BB962C8B-B14F-4D97-AF65-F5344CB8AC3E}">
        <p14:creationId xmlns:p14="http://schemas.microsoft.com/office/powerpoint/2010/main" val="38023700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BCBF78A6-6942-440F-9655-1DC0E3C5C1FC}" type="slidenum">
              <a:rPr lang="en-US" smtClean="0"/>
              <a:pPr>
                <a:defRPr/>
              </a:pPr>
              <a:t>5</a:t>
            </a:fld>
            <a:endParaRPr lang="en-US" dirty="0"/>
          </a:p>
        </p:txBody>
      </p:sp>
    </p:spTree>
    <p:extLst>
      <p:ext uri="{BB962C8B-B14F-4D97-AF65-F5344CB8AC3E}">
        <p14:creationId xmlns:p14="http://schemas.microsoft.com/office/powerpoint/2010/main" val="38023700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BCBF78A6-6942-440F-9655-1DC0E3C5C1FC}" type="slidenum">
              <a:rPr lang="en-US" smtClean="0"/>
              <a:pPr>
                <a:defRPr/>
              </a:pPr>
              <a:t>6</a:t>
            </a:fld>
            <a:endParaRPr lang="en-US" dirty="0"/>
          </a:p>
        </p:txBody>
      </p:sp>
    </p:spTree>
    <p:extLst>
      <p:ext uri="{BB962C8B-B14F-4D97-AF65-F5344CB8AC3E}">
        <p14:creationId xmlns:p14="http://schemas.microsoft.com/office/powerpoint/2010/main" val="38023700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BCBF78A6-6942-440F-9655-1DC0E3C5C1FC}" type="slidenum">
              <a:rPr lang="en-US" smtClean="0"/>
              <a:pPr>
                <a:defRPr/>
              </a:pPr>
              <a:t>7</a:t>
            </a:fld>
            <a:endParaRPr lang="en-US" dirty="0"/>
          </a:p>
        </p:txBody>
      </p:sp>
    </p:spTree>
    <p:extLst>
      <p:ext uri="{BB962C8B-B14F-4D97-AF65-F5344CB8AC3E}">
        <p14:creationId xmlns:p14="http://schemas.microsoft.com/office/powerpoint/2010/main" val="38023700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BCBF78A6-6942-440F-9655-1DC0E3C5C1FC}" type="slidenum">
              <a:rPr lang="en-US" smtClean="0"/>
              <a:pPr>
                <a:defRPr/>
              </a:pPr>
              <a:t>8</a:t>
            </a:fld>
            <a:endParaRPr lang="en-US" dirty="0"/>
          </a:p>
        </p:txBody>
      </p:sp>
    </p:spTree>
    <p:extLst>
      <p:ext uri="{BB962C8B-B14F-4D97-AF65-F5344CB8AC3E}">
        <p14:creationId xmlns:p14="http://schemas.microsoft.com/office/powerpoint/2010/main" val="38023700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BCBF78A6-6942-440F-9655-1DC0E3C5C1FC}" type="slidenum">
              <a:rPr lang="en-US" smtClean="0"/>
              <a:pPr>
                <a:defRPr/>
              </a:pPr>
              <a:t>9</a:t>
            </a:fld>
            <a:endParaRPr lang="en-US" dirty="0"/>
          </a:p>
        </p:txBody>
      </p:sp>
    </p:spTree>
    <p:extLst>
      <p:ext uri="{BB962C8B-B14F-4D97-AF65-F5344CB8AC3E}">
        <p14:creationId xmlns:p14="http://schemas.microsoft.com/office/powerpoint/2010/main" val="38023700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BCBF78A6-6942-440F-9655-1DC0E3C5C1FC}" type="slidenum">
              <a:rPr lang="en-US" smtClean="0"/>
              <a:pPr>
                <a:defRPr/>
              </a:pPr>
              <a:t>10</a:t>
            </a:fld>
            <a:endParaRPr lang="en-US" dirty="0"/>
          </a:p>
        </p:txBody>
      </p:sp>
    </p:spTree>
    <p:extLst>
      <p:ext uri="{BB962C8B-B14F-4D97-AF65-F5344CB8AC3E}">
        <p14:creationId xmlns:p14="http://schemas.microsoft.com/office/powerpoint/2010/main" val="38023700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bwMode="white">
          <a:xfrm>
            <a:off x="0" y="0"/>
            <a:ext cx="9144000" cy="3886200"/>
          </a:xfrm>
          <a:prstGeom prst="rect">
            <a:avLst/>
          </a:prstGeom>
          <a:solidFill>
            <a:srgbClr val="007FA3"/>
          </a:solidFill>
          <a:ln>
            <a:solidFill>
              <a:srgbClr val="007F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p:nvPr>
        </p:nvSpPr>
        <p:spPr>
          <a:xfrm>
            <a:off x="685800" y="762000"/>
            <a:ext cx="7772400" cy="2838451"/>
          </a:xfrm>
        </p:spPr>
        <p:txBody>
          <a:bodyPr anchor="b">
            <a:noAutofit/>
          </a:bodyPr>
          <a:lstStyle>
            <a:lvl1pPr algn="l">
              <a:defRPr sz="3600">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674687" y="3962400"/>
            <a:ext cx="7794626" cy="1752600"/>
          </a:xfrm>
        </p:spPr>
        <p:txBody>
          <a:bodyPr>
            <a:noAutofit/>
          </a:bodyPr>
          <a:lstStyle>
            <a:lvl1pPr marL="0" indent="0" algn="l">
              <a:spcBef>
                <a:spcPts val="0"/>
              </a:spcBef>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12"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4/19/2019</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11" name="TextBox 10"/>
          <p:cNvSpPr txBox="1"/>
          <p:nvPr userDrawn="1"/>
        </p:nvSpPr>
        <p:spPr>
          <a:xfrm>
            <a:off x="1600200" y="6429345"/>
            <a:ext cx="7162800" cy="200055"/>
          </a:xfrm>
          <a:prstGeom prst="rect">
            <a:avLst/>
          </a:prstGeom>
          <a:noFill/>
        </p:spPr>
        <p:txBody>
          <a:bodyPr wrap="square" rtlCol="0">
            <a:spAutoFit/>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altLang="en-US" sz="700" b="1" dirty="0">
                <a:ea typeface="Verdana" panose="020B0604030504040204" pitchFamily="34" charset="0"/>
                <a:cs typeface="Verdana" panose="020B0604030504040204" pitchFamily="34" charset="0"/>
              </a:rPr>
              <a:t>Copyright © 2019 Pearson Education Ltd.</a:t>
            </a:r>
          </a:p>
        </p:txBody>
      </p:sp>
    </p:spTree>
    <p:extLst>
      <p:ext uri="{BB962C8B-B14F-4D97-AF65-F5344CB8AC3E}">
        <p14:creationId xmlns:p14="http://schemas.microsoft.com/office/powerpoint/2010/main" val="8879806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8" name="Footer Placeholder 2"/>
          <p:cNvSpPr>
            <a:spLocks noGrp="1"/>
          </p:cNvSpPr>
          <p:nvPr>
            <p:ph type="ftr" sz="quarter" idx="11"/>
          </p:nvPr>
        </p:nvSpPr>
        <p:spPr>
          <a:xfrm>
            <a:off x="93969" y="6172200"/>
            <a:ext cx="8595360" cy="235463"/>
          </a:xfrm>
        </p:spPr>
        <p:txBody>
          <a:bodyPr/>
          <a:lstStyle/>
          <a:p>
            <a:endParaRPr lang="en-US" dirty="0"/>
          </a:p>
        </p:txBody>
      </p:sp>
      <p:sp>
        <p:nvSpPr>
          <p:cNvPr id="2" name="Date Placeholder 1"/>
          <p:cNvSpPr>
            <a:spLocks noGrp="1"/>
          </p:cNvSpPr>
          <p:nvPr>
            <p:ph type="dt" sz="half" idx="10"/>
          </p:nvPr>
        </p:nvSpPr>
        <p:spPr/>
        <p:txBody>
          <a:bodyPr/>
          <a:lstStyle>
            <a:lvl1pPr>
              <a:defRPr>
                <a:solidFill>
                  <a:schemeClr val="tx1"/>
                </a:solidFill>
              </a:defRPr>
            </a:lvl1pPr>
          </a:lstStyle>
          <a:p>
            <a:fld id="{A9DF6EFB-3F44-496C-A842-1E0B3D3B975A}" type="datetimeFigureOut">
              <a:rPr lang="en-US" smtClean="0"/>
              <a:pPr/>
              <a:t>4/19/2019</a:t>
            </a:fld>
            <a:endParaRPr lang="en-US" dirty="0"/>
          </a:p>
        </p:txBody>
      </p:sp>
      <p:sp>
        <p:nvSpPr>
          <p:cNvPr id="4" name="Slide Number Placeholder 3"/>
          <p:cNvSpPr>
            <a:spLocks noGrp="1"/>
          </p:cNvSpPr>
          <p:nvPr>
            <p:ph type="sldNum" sz="quarter" idx="12"/>
          </p:nvPr>
        </p:nvSpPr>
        <p:spPr/>
        <p:txBody>
          <a:bodyPr/>
          <a:lstStyle>
            <a:lvl1pPr>
              <a:defRPr>
                <a:solidFill>
                  <a:schemeClr val="tx1"/>
                </a:solidFill>
              </a:defRPr>
            </a:lvl1pPr>
          </a:lstStyle>
          <a:p>
            <a:fld id="{200B2350-5261-4F5C-9DF5-EF0D264FC8D2}" type="slidenum">
              <a:rPr lang="en-US" smtClean="0"/>
              <a:pPr/>
              <a:t>‹#›</a:t>
            </a:fld>
            <a:endParaRPr lang="en-US" dirty="0"/>
          </a:p>
        </p:txBody>
      </p:sp>
      <p:pic>
        <p:nvPicPr>
          <p:cNvPr id="9" name="Picture 8" descr="Pearson Logo"/>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00410" y="6376789"/>
            <a:ext cx="918000" cy="279915"/>
          </a:xfrm>
          <a:prstGeom prst="rect">
            <a:avLst/>
          </a:prstGeom>
        </p:spPr>
      </p:pic>
      <p:sp>
        <p:nvSpPr>
          <p:cNvPr id="11" name="TextBox 10"/>
          <p:cNvSpPr txBox="1"/>
          <p:nvPr userDrawn="1"/>
        </p:nvSpPr>
        <p:spPr>
          <a:xfrm>
            <a:off x="1600200" y="6429345"/>
            <a:ext cx="7162800" cy="200055"/>
          </a:xfrm>
          <a:prstGeom prst="rect">
            <a:avLst/>
          </a:prstGeom>
          <a:noFill/>
        </p:spPr>
        <p:txBody>
          <a:bodyPr wrap="square" rtlCol="0">
            <a:spAutoFit/>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altLang="en-US" sz="700" b="1" dirty="0">
                <a:ea typeface="Verdana" panose="020B0604030504040204" pitchFamily="34" charset="0"/>
                <a:cs typeface="Verdana" panose="020B0604030504040204" pitchFamily="34" charset="0"/>
              </a:rPr>
              <a:t>Copyright © 2019 Pearson Education Ltd.</a:t>
            </a:r>
          </a:p>
        </p:txBody>
      </p:sp>
    </p:spTree>
    <p:extLst>
      <p:ext uri="{BB962C8B-B14F-4D97-AF65-F5344CB8AC3E}">
        <p14:creationId xmlns:p14="http://schemas.microsoft.com/office/powerpoint/2010/main" val="37111366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hapter Opener">
    <p:spTree>
      <p:nvGrpSpPr>
        <p:cNvPr id="1" name=""/>
        <p:cNvGrpSpPr/>
        <p:nvPr/>
      </p:nvGrpSpPr>
      <p:grpSpPr>
        <a:xfrm>
          <a:off x="0" y="0"/>
          <a:ext cx="0" cy="0"/>
          <a:chOff x="0" y="0"/>
          <a:chExt cx="0" cy="0"/>
        </a:xfrm>
      </p:grpSpPr>
      <p:sp>
        <p:nvSpPr>
          <p:cNvPr id="11" name="Title 10"/>
          <p:cNvSpPr>
            <a:spLocks noGrp="1"/>
          </p:cNvSpPr>
          <p:nvPr>
            <p:ph type="title"/>
          </p:nvPr>
        </p:nvSpPr>
        <p:spPr>
          <a:xfrm>
            <a:off x="457200" y="215372"/>
            <a:ext cx="8229600" cy="622828"/>
          </a:xfrm>
        </p:spPr>
        <p:txBody>
          <a:bodyPr anchor="t"/>
          <a:lstStyle/>
          <a:p>
            <a:r>
              <a:rPr lang="en-US" dirty="0"/>
              <a:t>Click to edit Master title style</a:t>
            </a:r>
          </a:p>
        </p:txBody>
      </p:sp>
      <p:sp>
        <p:nvSpPr>
          <p:cNvPr id="7" name="Text Placeholder 6"/>
          <p:cNvSpPr>
            <a:spLocks noGrp="1"/>
          </p:cNvSpPr>
          <p:nvPr>
            <p:ph type="body" sz="quarter" idx="13" hasCustomPrompt="1"/>
          </p:nvPr>
        </p:nvSpPr>
        <p:spPr>
          <a:xfrm>
            <a:off x="457200" y="816430"/>
            <a:ext cx="8229600" cy="478970"/>
          </a:xfrm>
        </p:spPr>
        <p:txBody>
          <a:bodyPr>
            <a:noAutofit/>
          </a:bodyPr>
          <a:lstStyle>
            <a:lvl1pPr marL="0" indent="0">
              <a:spcBef>
                <a:spcPts val="0"/>
              </a:spcBef>
              <a:buNone/>
              <a:defRPr sz="2000">
                <a:solidFill>
                  <a:srgbClr val="007FA3"/>
                </a:solidFill>
              </a:defRPr>
            </a:lvl1pPr>
            <a:lvl2pPr marL="0" indent="0">
              <a:spcBef>
                <a:spcPts val="0"/>
              </a:spcBef>
              <a:buNone/>
              <a:defRPr sz="2400">
                <a:solidFill>
                  <a:schemeClr val="bg1"/>
                </a:solidFill>
              </a:defRPr>
            </a:lvl2pPr>
            <a:lvl3pPr marL="0" indent="0">
              <a:spcBef>
                <a:spcPts val="0"/>
              </a:spcBef>
              <a:buNone/>
              <a:defRPr sz="2400">
                <a:solidFill>
                  <a:schemeClr val="bg1"/>
                </a:solidFill>
              </a:defRPr>
            </a:lvl3pPr>
            <a:lvl4pPr marL="0" indent="0">
              <a:spcBef>
                <a:spcPts val="0"/>
              </a:spcBef>
              <a:buNone/>
              <a:defRPr sz="2400">
                <a:solidFill>
                  <a:schemeClr val="bg1"/>
                </a:solidFill>
              </a:defRPr>
            </a:lvl4pPr>
            <a:lvl5pPr marL="0" indent="0">
              <a:spcBef>
                <a:spcPts val="0"/>
              </a:spcBef>
              <a:buNone/>
              <a:defRPr sz="2400">
                <a:solidFill>
                  <a:schemeClr val="bg1"/>
                </a:solidFill>
              </a:defRPr>
            </a:lvl5pPr>
            <a:lvl6pPr marL="0" indent="0">
              <a:spcBef>
                <a:spcPts val="0"/>
              </a:spcBef>
              <a:buNone/>
              <a:defRPr sz="2400">
                <a:solidFill>
                  <a:schemeClr val="bg1"/>
                </a:solidFill>
              </a:defRPr>
            </a:lvl6pPr>
            <a:lvl7pPr marL="0" indent="0">
              <a:spcBef>
                <a:spcPts val="0"/>
              </a:spcBef>
              <a:buNone/>
              <a:defRPr sz="2400">
                <a:solidFill>
                  <a:schemeClr val="bg1"/>
                </a:solidFill>
              </a:defRPr>
            </a:lvl7pPr>
            <a:lvl8pPr marL="0" indent="0">
              <a:spcBef>
                <a:spcPts val="0"/>
              </a:spcBef>
              <a:buNone/>
              <a:defRPr sz="2400">
                <a:solidFill>
                  <a:schemeClr val="bg1"/>
                </a:solidFill>
              </a:defRPr>
            </a:lvl8pPr>
            <a:lvl9pPr marL="0" indent="0">
              <a:spcBef>
                <a:spcPts val="0"/>
              </a:spcBef>
              <a:buNone/>
              <a:defRPr sz="2400">
                <a:solidFill>
                  <a:schemeClr val="bg1"/>
                </a:solidFill>
              </a:defRPr>
            </a:lvl9pPr>
          </a:lstStyle>
          <a:p>
            <a:pPr lvl="0"/>
            <a:r>
              <a:rPr lang="en-US" dirty="0"/>
              <a:t>Add edition here</a:t>
            </a:r>
          </a:p>
        </p:txBody>
      </p:sp>
      <p:sp>
        <p:nvSpPr>
          <p:cNvPr id="9" name="Text Placeholder 8"/>
          <p:cNvSpPr>
            <a:spLocks noGrp="1"/>
          </p:cNvSpPr>
          <p:nvPr>
            <p:ph type="body" sz="quarter" idx="14" hasCustomPrompt="1"/>
          </p:nvPr>
        </p:nvSpPr>
        <p:spPr>
          <a:xfrm>
            <a:off x="5029200" y="1600201"/>
            <a:ext cx="3657600" cy="1600199"/>
          </a:xfrm>
        </p:spPr>
        <p:txBody>
          <a:bodyPr anchor="b">
            <a:noAutofit/>
          </a:bodyPr>
          <a:lstStyle>
            <a:lvl1pPr marL="0" indent="0">
              <a:spcBef>
                <a:spcPts val="0"/>
              </a:spcBef>
              <a:buNone/>
              <a:defRPr sz="3000" baseline="0"/>
            </a:lvl1pPr>
            <a:lvl2pPr marL="0" indent="0">
              <a:spcBef>
                <a:spcPts val="0"/>
              </a:spcBef>
              <a:buNone/>
              <a:defRPr sz="4400"/>
            </a:lvl2pPr>
            <a:lvl3pPr marL="0" indent="0">
              <a:spcBef>
                <a:spcPts val="0"/>
              </a:spcBef>
              <a:buNone/>
              <a:defRPr sz="4400"/>
            </a:lvl3pPr>
            <a:lvl4pPr marL="0" indent="0">
              <a:spcBef>
                <a:spcPts val="0"/>
              </a:spcBef>
              <a:buNone/>
              <a:defRPr sz="4400"/>
            </a:lvl4pPr>
            <a:lvl5pPr marL="0" indent="0">
              <a:spcBef>
                <a:spcPts val="0"/>
              </a:spcBef>
              <a:buNone/>
              <a:defRPr sz="4400"/>
            </a:lvl5pPr>
            <a:lvl6pPr marL="0" indent="0">
              <a:spcBef>
                <a:spcPts val="0"/>
              </a:spcBef>
              <a:buNone/>
              <a:defRPr sz="4400"/>
            </a:lvl6pPr>
            <a:lvl7pPr marL="0" indent="0">
              <a:spcBef>
                <a:spcPts val="0"/>
              </a:spcBef>
              <a:buNone/>
              <a:defRPr sz="4400"/>
            </a:lvl7pPr>
            <a:lvl8pPr marL="0" indent="0">
              <a:spcBef>
                <a:spcPts val="0"/>
              </a:spcBef>
              <a:buNone/>
              <a:defRPr sz="4400"/>
            </a:lvl8pPr>
            <a:lvl9pPr marL="0" indent="0">
              <a:spcBef>
                <a:spcPts val="0"/>
              </a:spcBef>
              <a:buNone/>
              <a:defRPr sz="4400"/>
            </a:lvl9pPr>
          </a:lstStyle>
          <a:p>
            <a:pPr lvl="0"/>
            <a:r>
              <a:rPr lang="en-US" dirty="0"/>
              <a:t>Chapter ##</a:t>
            </a:r>
          </a:p>
        </p:txBody>
      </p:sp>
      <p:sp>
        <p:nvSpPr>
          <p:cNvPr id="10" name="Text Placeholder 8"/>
          <p:cNvSpPr>
            <a:spLocks noGrp="1"/>
          </p:cNvSpPr>
          <p:nvPr>
            <p:ph type="body" sz="quarter" idx="15" hasCustomPrompt="1"/>
          </p:nvPr>
        </p:nvSpPr>
        <p:spPr>
          <a:xfrm>
            <a:off x="5029200" y="3200400"/>
            <a:ext cx="3657600" cy="2925763"/>
          </a:xfrm>
        </p:spPr>
        <p:txBody>
          <a:bodyPr>
            <a:noAutofit/>
          </a:bodyPr>
          <a:lstStyle>
            <a:lvl1pPr marL="0" indent="0">
              <a:spcBef>
                <a:spcPts val="0"/>
              </a:spcBef>
              <a:buNone/>
              <a:defRPr sz="2200"/>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vl6pPr marL="0" indent="0">
              <a:spcBef>
                <a:spcPts val="0"/>
              </a:spcBef>
              <a:buNone/>
              <a:defRPr/>
            </a:lvl6pPr>
            <a:lvl7pPr marL="0" indent="0">
              <a:spcBef>
                <a:spcPts val="0"/>
              </a:spcBef>
              <a:buNone/>
              <a:defRPr/>
            </a:lvl7pPr>
            <a:lvl8pPr marL="0" indent="0">
              <a:spcBef>
                <a:spcPts val="0"/>
              </a:spcBef>
              <a:buNone/>
              <a:defRPr/>
            </a:lvl8pPr>
            <a:lvl9pPr marL="0" indent="0">
              <a:spcBef>
                <a:spcPts val="0"/>
              </a:spcBef>
              <a:buNone/>
              <a:defRPr/>
            </a:lvl9pPr>
          </a:lstStyle>
          <a:p>
            <a:pPr lvl="0"/>
            <a:r>
              <a:rPr lang="en-US" dirty="0"/>
              <a:t>Chapter title</a:t>
            </a:r>
          </a:p>
        </p:txBody>
      </p:sp>
      <p:sp>
        <p:nvSpPr>
          <p:cNvPr id="16" name="Footer Placeholder 2"/>
          <p:cNvSpPr>
            <a:spLocks noGrp="1"/>
          </p:cNvSpPr>
          <p:nvPr>
            <p:ph type="ftr" sz="quarter" idx="10"/>
          </p:nvPr>
        </p:nvSpPr>
        <p:spPr>
          <a:xfrm>
            <a:off x="93969" y="6165337"/>
            <a:ext cx="8595360" cy="235463"/>
          </a:xfrm>
        </p:spPr>
        <p:txBody>
          <a:bodyPr/>
          <a:lstStyle/>
          <a:p>
            <a:endParaRPr lang="en-US" dirty="0"/>
          </a:p>
        </p:txBody>
      </p:sp>
      <p:sp>
        <p:nvSpPr>
          <p:cNvPr id="4" name="Date Placeholder 3"/>
          <p:cNvSpPr>
            <a:spLocks noGrp="1"/>
          </p:cNvSpPr>
          <p:nvPr>
            <p:ph type="dt" sz="half" idx="11"/>
          </p:nvPr>
        </p:nvSpPr>
        <p:spPr/>
        <p:txBody>
          <a:bodyPr/>
          <a:lstStyle/>
          <a:p>
            <a:fld id="{A9DF6EFB-3F44-496C-A842-1E0B3D3B975A}" type="datetimeFigureOut">
              <a:rPr lang="en-US" smtClean="0"/>
              <a:pPr/>
              <a:t>4/19/2019</a:t>
            </a:fld>
            <a:endParaRPr lang="en-US" dirty="0"/>
          </a:p>
        </p:txBody>
      </p:sp>
      <p:sp>
        <p:nvSpPr>
          <p:cNvPr id="5" name="Slide Number Placeholder 4"/>
          <p:cNvSpPr>
            <a:spLocks noGrp="1"/>
          </p:cNvSpPr>
          <p:nvPr>
            <p:ph type="sldNum" sz="quarter" idx="12"/>
          </p:nvPr>
        </p:nvSpPr>
        <p:spPr/>
        <p:txBody>
          <a:bodyPr/>
          <a:lstStyle/>
          <a:p>
            <a:fld id="{200B2350-5261-4F5C-9DF5-EF0D264FC8D2}" type="slidenum">
              <a:rPr lang="en-US" smtClean="0"/>
              <a:pPr/>
              <a:t>‹#›</a:t>
            </a:fld>
            <a:endParaRPr lang="en-US" dirty="0"/>
          </a:p>
        </p:txBody>
      </p:sp>
      <p:pic>
        <p:nvPicPr>
          <p:cNvPr id="12" name="Picture 11" descr="Pearson Logo"/>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0" y="6376789"/>
            <a:ext cx="918000" cy="279915"/>
          </a:xfrm>
          <a:prstGeom prst="rect">
            <a:avLst/>
          </a:prstGeom>
        </p:spPr>
      </p:pic>
      <p:sp>
        <p:nvSpPr>
          <p:cNvPr id="15" name="TextBox 14"/>
          <p:cNvSpPr txBox="1"/>
          <p:nvPr userDrawn="1"/>
        </p:nvSpPr>
        <p:spPr>
          <a:xfrm>
            <a:off x="1600200" y="6429345"/>
            <a:ext cx="7162800" cy="200055"/>
          </a:xfrm>
          <a:prstGeom prst="rect">
            <a:avLst/>
          </a:prstGeom>
          <a:noFill/>
        </p:spPr>
        <p:txBody>
          <a:bodyPr wrap="square" rtlCol="0">
            <a:spAutoFit/>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altLang="en-US" sz="700" b="1" dirty="0">
                <a:ea typeface="Verdana" panose="020B0604030504040204" pitchFamily="34" charset="0"/>
                <a:cs typeface="Verdana" panose="020B0604030504040204" pitchFamily="34" charset="0"/>
              </a:rPr>
              <a:t>Copyright © 2019 Pearson Education Ltd.</a:t>
            </a:r>
          </a:p>
        </p:txBody>
      </p:sp>
    </p:spTree>
    <p:extLst>
      <p:ext uri="{BB962C8B-B14F-4D97-AF65-F5344CB8AC3E}">
        <p14:creationId xmlns:p14="http://schemas.microsoft.com/office/powerpoint/2010/main" val="29810628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 Learning Objectives and Content">
    <p:spTree>
      <p:nvGrpSpPr>
        <p:cNvPr id="1" name=""/>
        <p:cNvGrpSpPr/>
        <p:nvPr/>
      </p:nvGrpSpPr>
      <p:grpSpPr>
        <a:xfrm>
          <a:off x="0" y="0"/>
          <a:ext cx="0" cy="0"/>
          <a:chOff x="0" y="0"/>
          <a:chExt cx="0" cy="0"/>
        </a:xfrm>
      </p:grpSpPr>
      <p:sp>
        <p:nvSpPr>
          <p:cNvPr id="8" name="Title 7"/>
          <p:cNvSpPr>
            <a:spLocks noGrp="1"/>
          </p:cNvSpPr>
          <p:nvPr>
            <p:ph type="title"/>
          </p:nvPr>
        </p:nvSpPr>
        <p:spPr>
          <a:xfrm>
            <a:off x="457200" y="215372"/>
            <a:ext cx="8229600" cy="622828"/>
          </a:xfrm>
        </p:spPr>
        <p:txBody>
          <a:bodyPr anchor="t"/>
          <a:lstStyle/>
          <a:p>
            <a:r>
              <a:rPr lang="en-US" dirty="0"/>
              <a:t>Click to edit Master title style</a:t>
            </a:r>
          </a:p>
        </p:txBody>
      </p:sp>
      <p:sp>
        <p:nvSpPr>
          <p:cNvPr id="7" name="Learning Objectives Placeholder 6"/>
          <p:cNvSpPr>
            <a:spLocks noGrp="1"/>
          </p:cNvSpPr>
          <p:nvPr>
            <p:ph type="body" sz="quarter" idx="13" hasCustomPrompt="1"/>
          </p:nvPr>
        </p:nvSpPr>
        <p:spPr>
          <a:xfrm>
            <a:off x="457200" y="816430"/>
            <a:ext cx="8229600" cy="402770"/>
          </a:xfrm>
        </p:spPr>
        <p:txBody>
          <a:bodyPr>
            <a:noAutofit/>
          </a:bodyPr>
          <a:lstStyle>
            <a:lvl1pPr marL="0" indent="0">
              <a:spcBef>
                <a:spcPts val="0"/>
              </a:spcBef>
              <a:buNone/>
              <a:defRPr sz="1600">
                <a:solidFill>
                  <a:srgbClr val="007FA3"/>
                </a:solidFill>
              </a:defRPr>
            </a:lvl1pPr>
            <a:lvl2pPr marL="0" indent="0">
              <a:spcBef>
                <a:spcPts val="0"/>
              </a:spcBef>
              <a:buNone/>
              <a:defRPr sz="2400">
                <a:solidFill>
                  <a:schemeClr val="bg1"/>
                </a:solidFill>
              </a:defRPr>
            </a:lvl2pPr>
            <a:lvl3pPr marL="0" indent="0">
              <a:spcBef>
                <a:spcPts val="0"/>
              </a:spcBef>
              <a:buNone/>
              <a:defRPr sz="2400">
                <a:solidFill>
                  <a:schemeClr val="bg1"/>
                </a:solidFill>
              </a:defRPr>
            </a:lvl3pPr>
            <a:lvl4pPr marL="0" indent="0">
              <a:spcBef>
                <a:spcPts val="0"/>
              </a:spcBef>
              <a:buNone/>
              <a:defRPr sz="2400">
                <a:solidFill>
                  <a:schemeClr val="bg1"/>
                </a:solidFill>
              </a:defRPr>
            </a:lvl4pPr>
            <a:lvl5pPr marL="0" indent="0">
              <a:spcBef>
                <a:spcPts val="0"/>
              </a:spcBef>
              <a:buNone/>
              <a:defRPr sz="2400">
                <a:solidFill>
                  <a:schemeClr val="bg1"/>
                </a:solidFill>
              </a:defRPr>
            </a:lvl5pPr>
            <a:lvl6pPr marL="0" indent="0">
              <a:spcBef>
                <a:spcPts val="0"/>
              </a:spcBef>
              <a:buNone/>
              <a:defRPr sz="2400">
                <a:solidFill>
                  <a:schemeClr val="bg1"/>
                </a:solidFill>
              </a:defRPr>
            </a:lvl6pPr>
            <a:lvl7pPr marL="0" indent="0">
              <a:spcBef>
                <a:spcPts val="0"/>
              </a:spcBef>
              <a:buNone/>
              <a:defRPr sz="2400">
                <a:solidFill>
                  <a:schemeClr val="bg1"/>
                </a:solidFill>
              </a:defRPr>
            </a:lvl7pPr>
            <a:lvl8pPr marL="0" indent="0">
              <a:spcBef>
                <a:spcPts val="0"/>
              </a:spcBef>
              <a:buNone/>
              <a:defRPr sz="2400">
                <a:solidFill>
                  <a:schemeClr val="bg1"/>
                </a:solidFill>
              </a:defRPr>
            </a:lvl8pPr>
            <a:lvl9pPr marL="0" indent="0">
              <a:spcBef>
                <a:spcPts val="0"/>
              </a:spcBef>
              <a:buNone/>
              <a:defRPr sz="2400">
                <a:solidFill>
                  <a:schemeClr val="bg1"/>
                </a:solidFill>
              </a:defRPr>
            </a:lvl9pPr>
          </a:lstStyle>
          <a:p>
            <a:pPr lvl="0"/>
            <a:r>
              <a:rPr lang="en-US" dirty="0"/>
              <a:t>Click to add Learning Objective(s)</a:t>
            </a:r>
          </a:p>
        </p:txBody>
      </p:sp>
      <p:sp>
        <p:nvSpPr>
          <p:cNvPr id="9" name="Content Placeholder 8"/>
          <p:cNvSpPr>
            <a:spLocks noGrp="1"/>
          </p:cNvSpPr>
          <p:nvPr>
            <p:ph sz="quarter" idx="14"/>
          </p:nvPr>
        </p:nvSpPr>
        <p:spPr>
          <a:xfrm>
            <a:off x="457200" y="1600200"/>
            <a:ext cx="8229600" cy="4525963"/>
          </a:xfrm>
        </p:spPr>
        <p:txBody>
          <a:bodyPr/>
          <a:lstStyle>
            <a:lvl5pPr>
              <a:defRPr/>
            </a:lvl5pPr>
            <a:lvl6pPr>
              <a:defRPr/>
            </a:lvl6pPr>
            <a:lvl7pPr>
              <a:defRPr/>
            </a:lvl7pPr>
            <a:lvl8pPr>
              <a:defRPr/>
            </a:lvl8pPr>
            <a:lvl9pPr>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Ninth</a:t>
            </a:r>
          </a:p>
        </p:txBody>
      </p:sp>
      <p:sp>
        <p:nvSpPr>
          <p:cNvPr id="12" name="Footer Placeholder 2"/>
          <p:cNvSpPr>
            <a:spLocks noGrp="1"/>
          </p:cNvSpPr>
          <p:nvPr>
            <p:ph type="ftr" sz="quarter" idx="10"/>
          </p:nvPr>
        </p:nvSpPr>
        <p:spPr>
          <a:xfrm>
            <a:off x="93969" y="6172200"/>
            <a:ext cx="8595360" cy="235463"/>
          </a:xfrm>
        </p:spPr>
        <p:txBody>
          <a:bodyPr/>
          <a:lstStyle/>
          <a:p>
            <a:endParaRPr lang="en-US" dirty="0"/>
          </a:p>
        </p:txBody>
      </p:sp>
      <p:sp>
        <p:nvSpPr>
          <p:cNvPr id="4" name="Date Placeholder 3"/>
          <p:cNvSpPr>
            <a:spLocks noGrp="1"/>
          </p:cNvSpPr>
          <p:nvPr>
            <p:ph type="dt" sz="half" idx="11"/>
          </p:nvPr>
        </p:nvSpPr>
        <p:spPr/>
        <p:txBody>
          <a:bodyPr/>
          <a:lstStyle/>
          <a:p>
            <a:fld id="{A9DF6EFB-3F44-496C-A842-1E0B3D3B975A}" type="datetimeFigureOut">
              <a:rPr lang="en-US" smtClean="0"/>
              <a:pPr/>
              <a:t>4/19/2019</a:t>
            </a:fld>
            <a:endParaRPr lang="en-US" dirty="0"/>
          </a:p>
        </p:txBody>
      </p:sp>
      <p:sp>
        <p:nvSpPr>
          <p:cNvPr id="5" name="Slide Number Placeholder 4"/>
          <p:cNvSpPr>
            <a:spLocks noGrp="1"/>
          </p:cNvSpPr>
          <p:nvPr>
            <p:ph type="sldNum" sz="quarter" idx="12"/>
          </p:nvPr>
        </p:nvSpPr>
        <p:spPr/>
        <p:txBody>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11524630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lvl1pPr>
              <a:buClr>
                <a:srgbClr val="007FA3"/>
              </a:buClr>
              <a:buSzPct val="100000"/>
              <a:defRPr/>
            </a:lvl1pPr>
            <a:lvl2pPr>
              <a:buClr>
                <a:srgbClr val="007FA3"/>
              </a:buClr>
              <a:defRPr/>
            </a:lvl2pPr>
            <a:lvl3pPr>
              <a:buClr>
                <a:srgbClr val="007FA3"/>
              </a:buClr>
              <a:defRPr/>
            </a:lvl3pPr>
            <a:lvl4pPr>
              <a:buClr>
                <a:srgbClr val="007FA3"/>
              </a:buClr>
              <a:defRPr/>
            </a:lvl4pPr>
            <a:lvl5pPr>
              <a:buClr>
                <a:srgbClr val="007FA3"/>
              </a:buClr>
              <a:defRPr/>
            </a:lvl5pPr>
            <a:lvl6pPr>
              <a:buClr>
                <a:srgbClr val="007FA3"/>
              </a:buClr>
              <a:defRPr/>
            </a:lvl6pPr>
            <a:lvl7pPr>
              <a:buClr>
                <a:srgbClr val="007FA3"/>
              </a:buClr>
              <a:defRPr/>
            </a:lvl7pPr>
            <a:lvl8pPr>
              <a:buClr>
                <a:srgbClr val="007FA3"/>
              </a:buClr>
              <a:defRPr/>
            </a:lvl8pPr>
            <a:lvl9pPr>
              <a:buClr>
                <a:srgbClr val="007FA3"/>
              </a:buClr>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Ninth</a:t>
            </a:r>
          </a:p>
        </p:txBody>
      </p:sp>
      <p:sp>
        <p:nvSpPr>
          <p:cNvPr id="6" name="Footer Placeholder 4"/>
          <p:cNvSpPr>
            <a:spLocks noGrp="1"/>
          </p:cNvSpPr>
          <p:nvPr>
            <p:ph type="ftr" sz="quarter" idx="11"/>
          </p:nvPr>
        </p:nvSpPr>
        <p:spPr>
          <a:xfrm>
            <a:off x="93969" y="6172200"/>
            <a:ext cx="8595360" cy="235463"/>
          </a:xfrm>
        </p:spPr>
        <p:txBody>
          <a:bodyPr/>
          <a:lstStyle/>
          <a:p>
            <a:endParaRPr lang="en-US" dirty="0"/>
          </a:p>
        </p:txBody>
      </p:sp>
      <p:sp>
        <p:nvSpPr>
          <p:cNvPr id="9" name="Date Placeholder 3"/>
          <p:cNvSpPr>
            <a:spLocks noGrp="1"/>
          </p:cNvSpPr>
          <p:nvPr>
            <p:ph type="dt" sz="half" idx="10"/>
          </p:nvPr>
        </p:nvSpPr>
        <p:spPr>
          <a:xfrm>
            <a:off x="6335713" y="113072"/>
            <a:ext cx="2133600" cy="182880"/>
          </a:xfrm>
        </p:spPr>
        <p:txBody>
          <a:bodyPr/>
          <a:lstStyle/>
          <a:p>
            <a:fld id="{A9DF6EFB-3F44-496C-A842-1E0B3D3B975A}" type="datetimeFigureOut">
              <a:rPr lang="en-US" smtClean="0"/>
              <a:pPr/>
              <a:t>4/19/2019</a:t>
            </a:fld>
            <a:endParaRPr lang="en-US" dirty="0"/>
          </a:p>
        </p:txBody>
      </p:sp>
      <p:sp>
        <p:nvSpPr>
          <p:cNvPr id="10" name="Slide Number Placeholder 5"/>
          <p:cNvSpPr>
            <a:spLocks noGrp="1"/>
          </p:cNvSpPr>
          <p:nvPr>
            <p:ph type="sldNum" sz="quarter" idx="12"/>
          </p:nvPr>
        </p:nvSpPr>
        <p:spPr>
          <a:xfrm>
            <a:off x="8469312" y="113072"/>
            <a:ext cx="551783" cy="182880"/>
          </a:xfrm>
        </p:spPr>
        <p:txBody>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12109093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earning Objectives">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marL="118872" indent="-118872">
              <a:buClr>
                <a:srgbClr val="007FA3"/>
              </a:buClr>
              <a:buSzPct val="25000"/>
              <a:defRPr sz="1600"/>
            </a:lvl1pPr>
            <a:lvl2pPr marL="569913" indent="-285750">
              <a:buClr>
                <a:srgbClr val="007FA3"/>
              </a:buClr>
              <a:defRPr sz="1600"/>
            </a:lvl2pPr>
            <a:lvl3pPr>
              <a:buClr>
                <a:srgbClr val="007FA3"/>
              </a:buClr>
              <a:defRPr sz="1600"/>
            </a:lvl3pPr>
            <a:lvl4pPr>
              <a:buClr>
                <a:srgbClr val="007FA3"/>
              </a:buClr>
              <a:defRPr sz="1600"/>
            </a:lvl4pPr>
            <a:lvl5pPr>
              <a:buClr>
                <a:srgbClr val="007FA3"/>
              </a:buClr>
              <a:defRPr sz="1600"/>
            </a:lvl5pPr>
            <a:lvl6pPr>
              <a:buClr>
                <a:srgbClr val="007FA3"/>
              </a:buClr>
              <a:defRPr sz="1600"/>
            </a:lvl6pPr>
            <a:lvl7pPr>
              <a:buClr>
                <a:srgbClr val="007FA3"/>
              </a:buClr>
              <a:defRPr sz="1600"/>
            </a:lvl7pPr>
            <a:lvl8pPr>
              <a:buClr>
                <a:srgbClr val="007FA3"/>
              </a:buClr>
              <a:defRPr sz="1600"/>
            </a:lvl8pPr>
            <a:lvl9pPr>
              <a:buClr>
                <a:srgbClr val="007FA3"/>
              </a:buCl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Ninth</a:t>
            </a:r>
          </a:p>
        </p:txBody>
      </p:sp>
      <p:sp>
        <p:nvSpPr>
          <p:cNvPr id="10"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4/19/2019</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2752008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Figure + Caption">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457200" y="228600"/>
            <a:ext cx="8229600" cy="1066800"/>
          </a:xfrm>
        </p:spPr>
        <p:txBody>
          <a:bodyPr anchor="t"/>
          <a:lstStyle>
            <a:lvl1pPr>
              <a:defRPr sz="3400">
                <a:solidFill>
                  <a:srgbClr val="007FA3"/>
                </a:solidFill>
              </a:defRPr>
            </a:lvl1pPr>
          </a:lstStyle>
          <a:p>
            <a:r>
              <a:rPr lang="en-US" dirty="0"/>
              <a:t>Click to add figure number and title</a:t>
            </a:r>
          </a:p>
        </p:txBody>
      </p:sp>
      <p:sp>
        <p:nvSpPr>
          <p:cNvPr id="10" name="Text Placeholder 9"/>
          <p:cNvSpPr>
            <a:spLocks noGrp="1"/>
          </p:cNvSpPr>
          <p:nvPr>
            <p:ph type="body" sz="quarter" idx="13" hasCustomPrompt="1"/>
          </p:nvPr>
        </p:nvSpPr>
        <p:spPr>
          <a:xfrm>
            <a:off x="457200" y="5368160"/>
            <a:ext cx="8229600" cy="916856"/>
          </a:xfrm>
        </p:spPr>
        <p:txBody>
          <a:bodyPr anchor="b"/>
          <a:lstStyle>
            <a:lvl1pPr marL="0" indent="0">
              <a:spcBef>
                <a:spcPts val="0"/>
              </a:spcBef>
              <a:buNone/>
              <a:defRPr sz="800"/>
            </a:lvl1pPr>
            <a:lvl2pPr marL="0" indent="0">
              <a:spcBef>
                <a:spcPts val="0"/>
              </a:spcBef>
              <a:buNone/>
              <a:defRPr sz="1600"/>
            </a:lvl2pPr>
            <a:lvl3pPr marL="0" indent="0">
              <a:spcBef>
                <a:spcPts val="0"/>
              </a:spcBef>
              <a:buNone/>
              <a:defRPr sz="1600"/>
            </a:lvl3pPr>
            <a:lvl4pPr marL="0" indent="0">
              <a:spcBef>
                <a:spcPts val="0"/>
              </a:spcBef>
              <a:buNone/>
              <a:defRPr sz="1600"/>
            </a:lvl4pPr>
            <a:lvl5pPr marL="0" indent="0">
              <a:spcBef>
                <a:spcPts val="0"/>
              </a:spcBef>
              <a:buNone/>
              <a:defRPr sz="1600"/>
            </a:lvl5pPr>
            <a:lvl6pPr marL="0" indent="0">
              <a:spcBef>
                <a:spcPts val="0"/>
              </a:spcBef>
              <a:buNone/>
              <a:defRPr sz="1600"/>
            </a:lvl6pPr>
            <a:lvl7pPr marL="0" indent="0">
              <a:spcBef>
                <a:spcPts val="0"/>
              </a:spcBef>
              <a:buNone/>
              <a:defRPr sz="1600"/>
            </a:lvl7pPr>
            <a:lvl8pPr marL="0" indent="0">
              <a:spcBef>
                <a:spcPts val="0"/>
              </a:spcBef>
              <a:buNone/>
              <a:defRPr sz="1600"/>
            </a:lvl8pPr>
            <a:lvl9pPr marL="0" indent="0">
              <a:spcBef>
                <a:spcPts val="0"/>
              </a:spcBef>
              <a:buNone/>
              <a:defRPr sz="1600"/>
            </a:lvl9pPr>
          </a:lstStyle>
          <a:p>
            <a:pPr lvl="0"/>
            <a:r>
              <a:rPr lang="en-US" dirty="0"/>
              <a:t>Click to add caption</a:t>
            </a:r>
          </a:p>
        </p:txBody>
      </p:sp>
      <p:sp>
        <p:nvSpPr>
          <p:cNvPr id="11" name="Footer Placeholder 2"/>
          <p:cNvSpPr>
            <a:spLocks noGrp="1"/>
          </p:cNvSpPr>
          <p:nvPr>
            <p:ph type="ftr" sz="quarter" idx="11"/>
          </p:nvPr>
        </p:nvSpPr>
        <p:spPr>
          <a:xfrm>
            <a:off x="93969" y="6172200"/>
            <a:ext cx="8595360" cy="235463"/>
          </a:xfrm>
        </p:spPr>
        <p:txBody>
          <a:bodyPr/>
          <a:lstStyle/>
          <a:p>
            <a:endParaRPr lang="en-US" dirty="0"/>
          </a:p>
        </p:txBody>
      </p:sp>
      <p:sp>
        <p:nvSpPr>
          <p:cNvPr id="2" name="Date Placeholder 1"/>
          <p:cNvSpPr>
            <a:spLocks noGrp="1"/>
          </p:cNvSpPr>
          <p:nvPr>
            <p:ph type="dt" sz="half" idx="10"/>
          </p:nvPr>
        </p:nvSpPr>
        <p:spPr/>
        <p:txBody>
          <a:bodyPr/>
          <a:lstStyle>
            <a:lvl1pPr>
              <a:defRPr>
                <a:solidFill>
                  <a:schemeClr val="tx1"/>
                </a:solidFill>
              </a:defRPr>
            </a:lvl1pPr>
          </a:lstStyle>
          <a:p>
            <a:fld id="{A9DF6EFB-3F44-496C-A842-1E0B3D3B975A}" type="datetimeFigureOut">
              <a:rPr lang="en-US" smtClean="0"/>
              <a:pPr/>
              <a:t>4/19/2019</a:t>
            </a:fld>
            <a:endParaRPr lang="en-US" dirty="0"/>
          </a:p>
        </p:txBody>
      </p:sp>
      <p:sp>
        <p:nvSpPr>
          <p:cNvPr id="4" name="Slide Number Placeholder 3"/>
          <p:cNvSpPr>
            <a:spLocks noGrp="1"/>
          </p:cNvSpPr>
          <p:nvPr>
            <p:ph type="sldNum" sz="quarter" idx="12"/>
          </p:nvPr>
        </p:nvSpPr>
        <p:spPr/>
        <p:txBody>
          <a:bodyPr/>
          <a:lstStyle>
            <a:lvl1pPr>
              <a:defRPr>
                <a:solidFill>
                  <a:schemeClr val="tx1"/>
                </a:solidFill>
              </a:defRPr>
            </a:lvl1pPr>
          </a:lstStyle>
          <a:p>
            <a:fld id="{200B2350-5261-4F5C-9DF5-EF0D264FC8D2}" type="slidenum">
              <a:rPr lang="en-US" smtClean="0"/>
              <a:pPr/>
              <a:t>‹#›</a:t>
            </a:fld>
            <a:endParaRPr lang="en-US" dirty="0"/>
          </a:p>
        </p:txBody>
      </p:sp>
      <p:pic>
        <p:nvPicPr>
          <p:cNvPr id="7" name="Picture 6" descr="Pearson Logo"/>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00410" y="6376789"/>
            <a:ext cx="918000" cy="279915"/>
          </a:xfrm>
          <a:prstGeom prst="rect">
            <a:avLst/>
          </a:prstGeom>
        </p:spPr>
      </p:pic>
      <p:sp>
        <p:nvSpPr>
          <p:cNvPr id="13" name="TextBox 12"/>
          <p:cNvSpPr txBox="1"/>
          <p:nvPr userDrawn="1"/>
        </p:nvSpPr>
        <p:spPr>
          <a:xfrm>
            <a:off x="1600200" y="6429345"/>
            <a:ext cx="7162800" cy="200055"/>
          </a:xfrm>
          <a:prstGeom prst="rect">
            <a:avLst/>
          </a:prstGeom>
          <a:noFill/>
        </p:spPr>
        <p:txBody>
          <a:bodyPr wrap="square" rtlCol="0">
            <a:spAutoFit/>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altLang="en-US" sz="700" b="1" dirty="0">
                <a:ea typeface="Verdana" panose="020B0604030504040204" pitchFamily="34" charset="0"/>
                <a:cs typeface="Verdana" panose="020B0604030504040204" pitchFamily="34" charset="0"/>
              </a:rPr>
              <a:t>Copyright © 2019 Pearson Education Ltd.</a:t>
            </a:r>
          </a:p>
        </p:txBody>
      </p:sp>
    </p:spTree>
    <p:extLst>
      <p:ext uri="{BB962C8B-B14F-4D97-AF65-F5344CB8AC3E}">
        <p14:creationId xmlns:p14="http://schemas.microsoft.com/office/powerpoint/2010/main" val="22037960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457200" y="1600200"/>
            <a:ext cx="8229600" cy="21637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3"/>
          </p:nvPr>
        </p:nvSpPr>
        <p:spPr>
          <a:xfrm>
            <a:off x="457200" y="3962400"/>
            <a:ext cx="8229600" cy="21637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4/19/2019</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31547999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5800" y="1447800"/>
            <a:ext cx="7772400" cy="2152651"/>
          </a:xfrm>
        </p:spPr>
        <p:txBody>
          <a:bodyPr anchor="b">
            <a:noAutofit/>
          </a:bodyPr>
          <a:lstStyle>
            <a:lvl1pPr algn="l">
              <a:defRPr sz="3400" b="1" cap="none" baseline="0">
                <a:solidFill>
                  <a:srgbClr val="007FA3"/>
                </a:solidFill>
              </a:defRPr>
            </a:lvl1pPr>
          </a:lstStyle>
          <a:p>
            <a:r>
              <a:rPr lang="en-US" dirty="0"/>
              <a:t>Click to edit Master title style</a:t>
            </a:r>
          </a:p>
        </p:txBody>
      </p:sp>
      <p:sp>
        <p:nvSpPr>
          <p:cNvPr id="3" name="Text Placeholder 2"/>
          <p:cNvSpPr>
            <a:spLocks noGrp="1"/>
          </p:cNvSpPr>
          <p:nvPr>
            <p:ph type="body" idx="1"/>
          </p:nvPr>
        </p:nvSpPr>
        <p:spPr>
          <a:xfrm>
            <a:off x="674687" y="3962400"/>
            <a:ext cx="7794627" cy="1752600"/>
          </a:xfrm>
        </p:spPr>
        <p:txBody>
          <a:bodyPr anchor="t">
            <a:noAutofit/>
          </a:bodyPr>
          <a:lstStyle>
            <a:lvl1pPr marL="0" indent="0">
              <a:spcBef>
                <a:spcPts val="0"/>
              </a:spcBef>
              <a:buNone/>
              <a:defRPr sz="1600">
                <a:solidFill>
                  <a:srgbClr val="007FA3"/>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9"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4/19/2019</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37547041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Click to edit Master title style</a:t>
            </a:r>
          </a:p>
        </p:txBody>
      </p:sp>
      <p:sp>
        <p:nvSpPr>
          <p:cNvPr id="9" name="Footer Placeholder 3"/>
          <p:cNvSpPr>
            <a:spLocks noGrp="1"/>
          </p:cNvSpPr>
          <p:nvPr>
            <p:ph type="ftr" sz="quarter" idx="11"/>
          </p:nvPr>
        </p:nvSpPr>
        <p:spPr>
          <a:xfrm>
            <a:off x="93969" y="6172200"/>
            <a:ext cx="8595360" cy="235463"/>
          </a:xfrm>
        </p:spPr>
        <p:txBody>
          <a:bodyPr/>
          <a:lstStyle/>
          <a:p>
            <a:endParaRPr lang="en-US" dirty="0"/>
          </a:p>
        </p:txBody>
      </p:sp>
      <p:sp>
        <p:nvSpPr>
          <p:cNvPr id="3" name="Date Placeholder 2"/>
          <p:cNvSpPr>
            <a:spLocks noGrp="1"/>
          </p:cNvSpPr>
          <p:nvPr>
            <p:ph type="dt" sz="half" idx="10"/>
          </p:nvPr>
        </p:nvSpPr>
        <p:spPr/>
        <p:txBody>
          <a:bodyPr/>
          <a:lstStyle/>
          <a:p>
            <a:fld id="{A9DF6EFB-3F44-496C-A842-1E0B3D3B975A}" type="datetimeFigureOut">
              <a:rPr lang="en-US" smtClean="0"/>
              <a:pPr/>
              <a:t>4/19/2019</a:t>
            </a:fld>
            <a:endParaRPr lang="en-US" dirty="0"/>
          </a:p>
        </p:txBody>
      </p:sp>
      <p:sp>
        <p:nvSpPr>
          <p:cNvPr id="5" name="Slide Number Placeholder 4"/>
          <p:cNvSpPr>
            <a:spLocks noGrp="1"/>
          </p:cNvSpPr>
          <p:nvPr>
            <p:ph type="sldNum" sz="quarter" idx="12"/>
          </p:nvPr>
        </p:nvSpPr>
        <p:spPr/>
        <p:txBody>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18551265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15372"/>
            <a:ext cx="8229600" cy="1097280"/>
          </a:xfrm>
          <a:prstGeom prst="rect">
            <a:avLst/>
          </a:prstGeom>
        </p:spPr>
        <p:txBody>
          <a:bodyPr vert="horz" lIns="0" tIns="0" rIns="0" bIns="0" rtlCol="0" anchor="b">
            <a:noAutofit/>
          </a:bodyPr>
          <a:lstStyle/>
          <a:p>
            <a:r>
              <a:rPr lang="en-US" dirty="0"/>
              <a:t>Click to edit </a:t>
            </a:r>
            <a:br>
              <a:rPr lang="en-US" dirty="0"/>
            </a:br>
            <a:r>
              <a:rPr lang="en-US" dirty="0"/>
              <a:t>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Ninth</a:t>
            </a:r>
          </a:p>
        </p:txBody>
      </p:sp>
      <p:sp>
        <p:nvSpPr>
          <p:cNvPr id="11" name="Footer Placeholder 4"/>
          <p:cNvSpPr>
            <a:spLocks noGrp="1"/>
          </p:cNvSpPr>
          <p:nvPr>
            <p:ph type="ftr" sz="quarter" idx="3"/>
          </p:nvPr>
        </p:nvSpPr>
        <p:spPr>
          <a:xfrm>
            <a:off x="93969" y="6172200"/>
            <a:ext cx="8595360" cy="235463"/>
          </a:xfrm>
          <a:prstGeom prst="rect">
            <a:avLst/>
          </a:prstGeom>
        </p:spPr>
        <p:txBody>
          <a:bodyPr vert="horz" lIns="0" tIns="0" rIns="0" bIns="0" rtlCol="0" anchor="b"/>
          <a:lstStyle>
            <a:lvl1pPr algn="l">
              <a:defRPr sz="1100">
                <a:solidFill>
                  <a:schemeClr val="tx1"/>
                </a:solidFill>
              </a:defRPr>
            </a:lvl1pPr>
          </a:lstStyle>
          <a:p>
            <a:endParaRPr lang="en-US" dirty="0"/>
          </a:p>
        </p:txBody>
      </p:sp>
      <p:sp>
        <p:nvSpPr>
          <p:cNvPr id="4" name="Date Placeholder 3"/>
          <p:cNvSpPr>
            <a:spLocks noGrp="1"/>
          </p:cNvSpPr>
          <p:nvPr>
            <p:ph type="dt" sz="half" idx="2"/>
          </p:nvPr>
        </p:nvSpPr>
        <p:spPr>
          <a:xfrm>
            <a:off x="6335713" y="113072"/>
            <a:ext cx="2133600" cy="182880"/>
          </a:xfrm>
          <a:prstGeom prst="rect">
            <a:avLst/>
          </a:prstGeom>
        </p:spPr>
        <p:txBody>
          <a:bodyPr vert="horz" lIns="91440" tIns="45720" rIns="91440" bIns="45720" rtlCol="0" anchor="ctr"/>
          <a:lstStyle>
            <a:lvl1pPr algn="r">
              <a:defRPr sz="900">
                <a:solidFill>
                  <a:schemeClr val="bg1"/>
                </a:solidFill>
              </a:defRPr>
            </a:lvl1pPr>
          </a:lstStyle>
          <a:p>
            <a:fld id="{A9DF6EFB-3F44-496C-A842-1E0B3D3B975A}" type="datetimeFigureOut">
              <a:rPr lang="en-US" smtClean="0"/>
              <a:pPr/>
              <a:t>4/19/2019</a:t>
            </a:fld>
            <a:endParaRPr lang="en-US" dirty="0"/>
          </a:p>
        </p:txBody>
      </p:sp>
      <p:sp>
        <p:nvSpPr>
          <p:cNvPr id="6" name="Slide Number Placeholder 5"/>
          <p:cNvSpPr>
            <a:spLocks noGrp="1"/>
          </p:cNvSpPr>
          <p:nvPr>
            <p:ph type="sldNum" sz="quarter" idx="4"/>
          </p:nvPr>
        </p:nvSpPr>
        <p:spPr>
          <a:xfrm>
            <a:off x="8469312" y="113072"/>
            <a:ext cx="551783" cy="182880"/>
          </a:xfrm>
          <a:prstGeom prst="rect">
            <a:avLst/>
          </a:prstGeom>
        </p:spPr>
        <p:txBody>
          <a:bodyPr vert="horz" lIns="91440" tIns="45720" rIns="91440" bIns="45720" rtlCol="0" anchor="ctr"/>
          <a:lstStyle>
            <a:lvl1pPr algn="r">
              <a:defRPr sz="900">
                <a:solidFill>
                  <a:schemeClr val="bg1"/>
                </a:solidFill>
              </a:defRPr>
            </a:lvl1pPr>
          </a:lstStyle>
          <a:p>
            <a:fld id="{200B2350-5261-4F5C-9DF5-EF0D264FC8D2}" type="slidenum">
              <a:rPr lang="en-US" smtClean="0"/>
              <a:pPr/>
              <a:t>‹#›</a:t>
            </a:fld>
            <a:endParaRPr lang="en-US" dirty="0"/>
          </a:p>
        </p:txBody>
      </p:sp>
      <p:pic>
        <p:nvPicPr>
          <p:cNvPr id="7" name="Picture 6" descr="Pearson Logo"/>
          <p:cNvPicPr>
            <a:picLocks noChangeAspect="1"/>
          </p:cNvPicPr>
          <p:nvPr userDrawn="1"/>
        </p:nvPicPr>
        <p:blipFill>
          <a:blip r:embed="rId12" cstate="print">
            <a:extLst>
              <a:ext uri="{28A0092B-C50C-407E-A947-70E740481C1C}">
                <a14:useLocalDpi xmlns:a14="http://schemas.microsoft.com/office/drawing/2010/main" val="0"/>
              </a:ext>
            </a:extLst>
          </a:blip>
          <a:stretch>
            <a:fillRect/>
          </a:stretch>
        </p:blipFill>
        <p:spPr>
          <a:xfrm>
            <a:off x="457200" y="6376789"/>
            <a:ext cx="918000" cy="279915"/>
          </a:xfrm>
          <a:prstGeom prst="rect">
            <a:avLst/>
          </a:prstGeom>
        </p:spPr>
      </p:pic>
      <p:sp>
        <p:nvSpPr>
          <p:cNvPr id="8" name="TextBox 7"/>
          <p:cNvSpPr txBox="1"/>
          <p:nvPr userDrawn="1"/>
        </p:nvSpPr>
        <p:spPr>
          <a:xfrm>
            <a:off x="1600200" y="6429345"/>
            <a:ext cx="7162800" cy="200055"/>
          </a:xfrm>
          <a:prstGeom prst="rect">
            <a:avLst/>
          </a:prstGeom>
          <a:noFill/>
        </p:spPr>
        <p:txBody>
          <a:bodyPr wrap="square" rtlCol="0">
            <a:spAutoFit/>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altLang="en-US" sz="700" b="1" dirty="0">
                <a:ea typeface="Verdana" panose="020B0604030504040204" pitchFamily="34" charset="0"/>
                <a:cs typeface="Verdana" panose="020B0604030504040204" pitchFamily="34" charset="0"/>
              </a:rPr>
              <a:t>Copyright © 2019 Pearson Education Ltd.</a:t>
            </a:r>
          </a:p>
        </p:txBody>
      </p:sp>
    </p:spTree>
    <p:extLst>
      <p:ext uri="{BB962C8B-B14F-4D97-AF65-F5344CB8AC3E}">
        <p14:creationId xmlns:p14="http://schemas.microsoft.com/office/powerpoint/2010/main" val="3691570016"/>
      </p:ext>
    </p:extLst>
  </p:cSld>
  <p:clrMap bg1="lt1" tx1="dk1" bg2="lt2" tx2="dk2" accent1="accent1" accent2="accent2" accent3="accent3" accent4="accent4" accent5="accent5" accent6="accent6" hlink="hlink" folHlink="folHlink"/>
  <p:sldLayoutIdLst>
    <p:sldLayoutId id="2147483649" r:id="rId1"/>
    <p:sldLayoutId id="2147483657" r:id="rId2"/>
    <p:sldLayoutId id="2147483656" r:id="rId3"/>
    <p:sldLayoutId id="2147483650" r:id="rId4"/>
    <p:sldLayoutId id="2147483659" r:id="rId5"/>
    <p:sldLayoutId id="2147483658" r:id="rId6"/>
    <p:sldLayoutId id="2147483660" r:id="rId7"/>
    <p:sldLayoutId id="2147483651" r:id="rId8"/>
    <p:sldLayoutId id="2147483654" r:id="rId9"/>
    <p:sldLayoutId id="2147483655" r:id="rId10"/>
  </p:sldLayoutIdLst>
  <p:txStyles>
    <p:titleStyle>
      <a:lvl1pPr algn="l" defTabSz="914400" rtl="0" eaLnBrk="1" latinLnBrk="0" hangingPunct="1">
        <a:lnSpc>
          <a:spcPct val="100000"/>
        </a:lnSpc>
        <a:spcBef>
          <a:spcPct val="0"/>
        </a:spcBef>
        <a:buNone/>
        <a:defRPr sz="3400" b="1" kern="1200">
          <a:solidFill>
            <a:srgbClr val="007FA3"/>
          </a:solidFill>
          <a:latin typeface="Times New Roman" panose="02020603050405020304" pitchFamily="18" charset="0"/>
          <a:ea typeface="+mj-ea"/>
          <a:cs typeface="Times New Roman" panose="02020603050405020304" pitchFamily="18" charset="0"/>
        </a:defRPr>
      </a:lvl1pPr>
    </p:titleStyle>
    <p:bodyStyle>
      <a:lvl1pPr marL="256032" indent="-256032" algn="l" defTabSz="914400" rtl="0" eaLnBrk="1" latinLnBrk="0" hangingPunct="1">
        <a:spcBef>
          <a:spcPts val="1500"/>
        </a:spcBef>
        <a:buClr>
          <a:srgbClr val="007FA3"/>
        </a:buClr>
        <a:buFont typeface="Arial" panose="020B0604020202020204" pitchFamily="34" charset="0"/>
        <a:buChar char="•"/>
        <a:defRPr sz="1600" kern="1200">
          <a:solidFill>
            <a:schemeClr val="tx1"/>
          </a:solidFill>
          <a:latin typeface="+mn-lt"/>
          <a:ea typeface="+mn-ea"/>
          <a:cs typeface="+mn-cs"/>
        </a:defRPr>
      </a:lvl1pPr>
      <a:lvl2pPr marL="742950" indent="-285750" algn="l" defTabSz="914400" rtl="0" eaLnBrk="1" latinLnBrk="0" hangingPunct="1">
        <a:spcBef>
          <a:spcPts val="600"/>
        </a:spcBef>
        <a:buClr>
          <a:srgbClr val="007FA3"/>
        </a:buClr>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spcBef>
          <a:spcPts val="600"/>
        </a:spcBef>
        <a:buClr>
          <a:srgbClr val="007FA3"/>
        </a:buClr>
        <a:buFont typeface="Wingdings" panose="05000000000000000000" pitchFamily="2" charset="2"/>
        <a:buChar char="§"/>
        <a:defRPr sz="1600" kern="1200">
          <a:solidFill>
            <a:schemeClr val="tx1"/>
          </a:solidFill>
          <a:latin typeface="+mn-lt"/>
          <a:ea typeface="+mn-ea"/>
          <a:cs typeface="+mn-cs"/>
        </a:defRPr>
      </a:lvl3pPr>
      <a:lvl4pPr marL="1600200" indent="-228600" algn="l" defTabSz="914400" rtl="0" eaLnBrk="1" latinLnBrk="0" hangingPunct="1">
        <a:spcBef>
          <a:spcPts val="600"/>
        </a:spcBef>
        <a:buClr>
          <a:srgbClr val="007FA3"/>
        </a:buClr>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ts val="600"/>
        </a:spcBef>
        <a:buClr>
          <a:srgbClr val="007FA3"/>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ts val="300"/>
        </a:spcBef>
        <a:buClr>
          <a:srgbClr val="007FA3"/>
        </a:buClr>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ts val="300"/>
        </a:spcBef>
        <a:buClr>
          <a:srgbClr val="007FA3"/>
        </a:buClr>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ts val="300"/>
        </a:spcBef>
        <a:buClr>
          <a:srgbClr val="007FA3"/>
        </a:buClr>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ts val="300"/>
        </a:spcBef>
        <a:buClr>
          <a:srgbClr val="007FA3"/>
        </a:buClr>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6.xml"/><Relationship Id="rId1" Type="http://schemas.openxmlformats.org/officeDocument/2006/relationships/vmlDrawing" Target="../drawings/vmlDrawing1.vml"/><Relationship Id="rId6" Type="http://schemas.openxmlformats.org/officeDocument/2006/relationships/image" Target="../media/image19.png"/><Relationship Id="rId5" Type="http://schemas.openxmlformats.org/officeDocument/2006/relationships/image" Target="../media/image18.wmf"/><Relationship Id="rId4" Type="http://schemas.openxmlformats.org/officeDocument/2006/relationships/oleObject" Target="../embeddings/oleObject1.bin"/></Relationships>
</file>

<file path=ppt/slides/_rels/slide18.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6.xml"/><Relationship Id="rId1" Type="http://schemas.openxmlformats.org/officeDocument/2006/relationships/vmlDrawing" Target="../drawings/vmlDrawing2.vml"/><Relationship Id="rId6" Type="http://schemas.openxmlformats.org/officeDocument/2006/relationships/image" Target="../media/image22.wmf"/><Relationship Id="rId5" Type="http://schemas.openxmlformats.org/officeDocument/2006/relationships/oleObject" Target="../embeddings/oleObject2.bin"/><Relationship Id="rId4" Type="http://schemas.openxmlformats.org/officeDocument/2006/relationships/image" Target="../media/image23.jpeg"/></Relationships>
</file>

<file path=ppt/slides/_rels/slide2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34828"/>
            <a:ext cx="8229600" cy="622828"/>
          </a:xfrm>
        </p:spPr>
        <p:txBody>
          <a:bodyPr/>
          <a:lstStyle/>
          <a:p>
            <a:r>
              <a:rPr lang="en-US" dirty="0">
                <a:latin typeface="+mj-lt"/>
              </a:rPr>
              <a:t>Digital Design</a:t>
            </a:r>
            <a:endParaRPr lang="en-US" b="1" dirty="0">
              <a:latin typeface="+mj-lt"/>
            </a:endParaRPr>
          </a:p>
        </p:txBody>
      </p:sp>
      <p:sp>
        <p:nvSpPr>
          <p:cNvPr id="3" name="Text Placeholder 2"/>
          <p:cNvSpPr>
            <a:spLocks noGrp="1"/>
          </p:cNvSpPr>
          <p:nvPr>
            <p:ph type="body" sz="quarter" idx="13"/>
          </p:nvPr>
        </p:nvSpPr>
        <p:spPr>
          <a:xfrm>
            <a:off x="457200" y="771294"/>
            <a:ext cx="8229600" cy="478970"/>
          </a:xfrm>
        </p:spPr>
        <p:txBody>
          <a:bodyPr/>
          <a:lstStyle/>
          <a:p>
            <a:r>
              <a:rPr lang="en-US" sz="2400" dirty="0"/>
              <a:t>With an Introduction to the Verilog HDL, VHDL, and SystemVerilog</a:t>
            </a:r>
          </a:p>
          <a:p>
            <a:r>
              <a:rPr lang="en-US" sz="2400" dirty="0">
                <a:latin typeface="+mj-lt"/>
              </a:rPr>
              <a:t>6</a:t>
            </a:r>
            <a:r>
              <a:rPr lang="en-US" sz="2400" baseline="30000" dirty="0">
                <a:latin typeface="+mj-lt"/>
              </a:rPr>
              <a:t>th</a:t>
            </a:r>
            <a:r>
              <a:rPr lang="en-US" sz="2400" dirty="0">
                <a:latin typeface="+mj-lt"/>
              </a:rPr>
              <a:t> </a:t>
            </a:r>
            <a:r>
              <a:rPr lang="en-US" sz="1800" dirty="0">
                <a:latin typeface="+mj-lt"/>
              </a:rPr>
              <a:t>Edition, Global Edition</a:t>
            </a:r>
          </a:p>
        </p:txBody>
      </p:sp>
      <p:sp>
        <p:nvSpPr>
          <p:cNvPr id="4" name="Text Placeholder 3"/>
          <p:cNvSpPr>
            <a:spLocks noGrp="1"/>
          </p:cNvSpPr>
          <p:nvPr>
            <p:ph type="body" sz="quarter" idx="14"/>
          </p:nvPr>
        </p:nvSpPr>
        <p:spPr>
          <a:xfrm>
            <a:off x="4953000" y="3048000"/>
            <a:ext cx="3657600" cy="533399"/>
          </a:xfrm>
        </p:spPr>
        <p:txBody>
          <a:bodyPr/>
          <a:lstStyle/>
          <a:p>
            <a:pPr algn="ctr"/>
            <a:r>
              <a:rPr lang="en-US" sz="3000"/>
              <a:t>Chapter 07</a:t>
            </a:r>
            <a:endParaRPr lang="en-US" sz="3000" dirty="0"/>
          </a:p>
        </p:txBody>
      </p:sp>
      <p:sp>
        <p:nvSpPr>
          <p:cNvPr id="5" name="Text Placeholder 4"/>
          <p:cNvSpPr>
            <a:spLocks noGrp="1"/>
          </p:cNvSpPr>
          <p:nvPr>
            <p:ph type="body" sz="quarter" idx="15"/>
          </p:nvPr>
        </p:nvSpPr>
        <p:spPr>
          <a:xfrm>
            <a:off x="4343400" y="3581399"/>
            <a:ext cx="4876800" cy="457201"/>
          </a:xfrm>
        </p:spPr>
        <p:txBody>
          <a:bodyPr/>
          <a:lstStyle/>
          <a:p>
            <a:pPr algn="ctr"/>
            <a:r>
              <a:rPr lang="en-US" dirty="0"/>
              <a:t>Memory and Programmable Logic</a:t>
            </a:r>
            <a:endParaRPr lang="en-US" sz="2200" dirty="0"/>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772915" y="1995029"/>
            <a:ext cx="3128632" cy="4141828"/>
          </a:xfrm>
          <a:prstGeom prst="rect">
            <a:avLst/>
          </a:prstGeom>
          <a:noFill/>
        </p:spPr>
      </p:pic>
    </p:spTree>
    <p:extLst>
      <p:ext uri="{BB962C8B-B14F-4D97-AF65-F5344CB8AC3E}">
        <p14:creationId xmlns:p14="http://schemas.microsoft.com/office/powerpoint/2010/main" val="38538615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47472" y="435346"/>
            <a:ext cx="8391728" cy="944880"/>
          </a:xfrm>
        </p:spPr>
        <p:txBody>
          <a:bodyPr/>
          <a:lstStyle/>
          <a:p>
            <a:br>
              <a:rPr lang="en-US" sz="2000" dirty="0">
                <a:latin typeface="+mn-lt"/>
              </a:rPr>
            </a:br>
            <a:r>
              <a:rPr lang="en-GB" sz="2000" dirty="0">
                <a:latin typeface="+mn-lt"/>
              </a:rPr>
              <a:t>Two-dimensional decoding structure for a 1K-word memory.</a:t>
            </a:r>
            <a:endParaRPr lang="en-US" sz="2000" dirty="0">
              <a:latin typeface="+mn-lt"/>
            </a:endParaRPr>
          </a:p>
        </p:txBody>
      </p:sp>
      <p:pic>
        <p:nvPicPr>
          <p:cNvPr id="4" name="Picture 3" descr="The system involves 2 5 by 32 decoders. The first decoder receives input X, and it has words 0 to 31 corresponding to rows in the array. The second decoder has inputs Y, and it has words 0 to 31 corresponding to columns in the array. Each node in the array has a 10 digit binary address, with the first 5 digits for the X word and the second 5 digits for the Y word."/>
          <p:cNvPicPr>
            <a:picLocks noChangeAspect="1"/>
          </p:cNvPicPr>
          <p:nvPr/>
        </p:nvPicPr>
        <p:blipFill>
          <a:blip r:embed="rId3" cstate="print"/>
          <a:stretch>
            <a:fillRect/>
          </a:stretch>
        </p:blipFill>
        <p:spPr>
          <a:xfrm>
            <a:off x="1371600" y="1295400"/>
            <a:ext cx="6400800" cy="4783856"/>
          </a:xfrm>
          <a:prstGeom prst="rect">
            <a:avLst/>
          </a:prstGeom>
        </p:spPr>
      </p:pic>
    </p:spTree>
    <p:extLst>
      <p:ext uri="{BB962C8B-B14F-4D97-AF65-F5344CB8AC3E}">
        <p14:creationId xmlns:p14="http://schemas.microsoft.com/office/powerpoint/2010/main" val="36041239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47472" y="435346"/>
            <a:ext cx="8391728" cy="944880"/>
          </a:xfrm>
        </p:spPr>
        <p:txBody>
          <a:bodyPr/>
          <a:lstStyle/>
          <a:p>
            <a:br>
              <a:rPr lang="en-US" sz="2000" dirty="0">
                <a:latin typeface="+mn-lt"/>
              </a:rPr>
            </a:br>
            <a:r>
              <a:rPr lang="en-GB" sz="2000" dirty="0">
                <a:latin typeface="+mn-lt"/>
              </a:rPr>
              <a:t>Address multiplexing for a 64K DRAM.</a:t>
            </a:r>
            <a:endParaRPr lang="en-US" sz="2000" dirty="0">
              <a:latin typeface="+mn-lt"/>
            </a:endParaRPr>
          </a:p>
        </p:txBody>
      </p:sp>
      <p:pic>
        <p:nvPicPr>
          <p:cNvPr id="5" name="Picture 4" descr="The system includes an 8 bit row register linked to R Ay S bar, and an 8 bit column register linked to C Ay S bar. The 8 bit address passes through the row register and an 8 by 256 decoder linked to R Ay S bar. The decoder then signals a 256 by 256 memory cell array. At the same time, the 8 bit address passes through the column register and an associated 8 by 256 decoder linked to C Ay S bar, and the decoder signals the memory cell array. In addition, the memory cell array receives read write commands and data, while also producing data output."/>
          <p:cNvPicPr>
            <a:picLocks noChangeAspect="1"/>
          </p:cNvPicPr>
          <p:nvPr/>
        </p:nvPicPr>
        <p:blipFill>
          <a:blip r:embed="rId3" cstate="print"/>
          <a:stretch>
            <a:fillRect/>
          </a:stretch>
        </p:blipFill>
        <p:spPr>
          <a:xfrm>
            <a:off x="1676400" y="1295400"/>
            <a:ext cx="5791200" cy="4778218"/>
          </a:xfrm>
          <a:prstGeom prst="rect">
            <a:avLst/>
          </a:prstGeom>
        </p:spPr>
      </p:pic>
    </p:spTree>
    <p:extLst>
      <p:ext uri="{BB962C8B-B14F-4D97-AF65-F5344CB8AC3E}">
        <p14:creationId xmlns:p14="http://schemas.microsoft.com/office/powerpoint/2010/main" val="36041239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47472" y="435346"/>
            <a:ext cx="8391728" cy="944880"/>
          </a:xfrm>
        </p:spPr>
        <p:txBody>
          <a:bodyPr/>
          <a:lstStyle/>
          <a:p>
            <a:br>
              <a:rPr lang="en-US" sz="2000" dirty="0">
                <a:latin typeface="+mn-lt"/>
              </a:rPr>
            </a:br>
            <a:r>
              <a:rPr lang="en-GB" sz="2000" dirty="0">
                <a:latin typeface="+mn-lt"/>
              </a:rPr>
              <a:t>ROM block diagram.</a:t>
            </a:r>
            <a:endParaRPr lang="en-US" sz="2000" dirty="0">
              <a:latin typeface="+mn-lt"/>
            </a:endParaRPr>
          </a:p>
        </p:txBody>
      </p:sp>
      <p:pic>
        <p:nvPicPr>
          <p:cNvPr id="4" name="Picture 3" descr="k inputs for the address enter a 2 to the k by n ROM, producing n outputs for the data."/>
          <p:cNvPicPr>
            <a:picLocks noChangeAspect="1"/>
          </p:cNvPicPr>
          <p:nvPr/>
        </p:nvPicPr>
        <p:blipFill>
          <a:blip r:embed="rId3" cstate="print"/>
          <a:stretch>
            <a:fillRect/>
          </a:stretch>
        </p:blipFill>
        <p:spPr>
          <a:xfrm>
            <a:off x="533640" y="2514600"/>
            <a:ext cx="8076720" cy="1828800"/>
          </a:xfrm>
          <a:prstGeom prst="rect">
            <a:avLst/>
          </a:prstGeom>
        </p:spPr>
      </p:pic>
    </p:spTree>
    <p:extLst>
      <p:ext uri="{BB962C8B-B14F-4D97-AF65-F5344CB8AC3E}">
        <p14:creationId xmlns:p14="http://schemas.microsoft.com/office/powerpoint/2010/main" val="36041239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47472" y="435346"/>
            <a:ext cx="8391728" cy="944880"/>
          </a:xfrm>
        </p:spPr>
        <p:txBody>
          <a:bodyPr/>
          <a:lstStyle/>
          <a:p>
            <a:br>
              <a:rPr lang="en-US" sz="2000" dirty="0">
                <a:latin typeface="+mn-lt"/>
              </a:rPr>
            </a:br>
            <a:r>
              <a:rPr lang="en-GB" sz="2000" dirty="0">
                <a:latin typeface="+mn-lt"/>
              </a:rPr>
              <a:t>Internal logic of a 32 </a:t>
            </a:r>
            <a:r>
              <a:rPr lang="en-GB" sz="2000" dirty="0">
                <a:latin typeface="Arial"/>
              </a:rPr>
              <a:t>×</a:t>
            </a:r>
            <a:r>
              <a:rPr lang="en-GB" sz="2000" dirty="0">
                <a:latin typeface="+mn-lt"/>
              </a:rPr>
              <a:t> 8 ROM.</a:t>
            </a:r>
            <a:endParaRPr lang="en-US" sz="2000" dirty="0">
              <a:latin typeface="+mn-lt"/>
            </a:endParaRPr>
          </a:p>
        </p:txBody>
      </p:sp>
      <p:pic>
        <p:nvPicPr>
          <p:cNvPr id="1026" name="Picture 2" descr="The 5 by 32 decoder receives input I sub 0 to I sub 4. It is oriented with terminals for words 0 to 31 on the rows of an array. The columns of the array descend to or gates with outputs for Ay sub 0 to Ay sub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600" y="1524000"/>
            <a:ext cx="7162800" cy="43595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41239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47472" y="435346"/>
            <a:ext cx="8391728" cy="944880"/>
          </a:xfrm>
        </p:spPr>
        <p:txBody>
          <a:bodyPr/>
          <a:lstStyle/>
          <a:p>
            <a:br>
              <a:rPr lang="en-US" sz="2000" b="1" dirty="0">
                <a:latin typeface="+mn-lt"/>
              </a:rPr>
            </a:br>
            <a:r>
              <a:rPr lang="en-GB" sz="2000" dirty="0">
                <a:latin typeface="+mn-lt"/>
              </a:rPr>
              <a:t> ROM Truth Table (Partial)</a:t>
            </a:r>
            <a:r>
              <a:rPr lang="en-US" sz="2000" dirty="0">
                <a:latin typeface="+mn-lt"/>
              </a:rPr>
              <a:t>.</a:t>
            </a:r>
          </a:p>
        </p:txBody>
      </p:sp>
      <p:pic>
        <p:nvPicPr>
          <p:cNvPr id="5" name="Picture 4" descr="ciletti_6e_table_07_03.jpg"/>
          <p:cNvPicPr>
            <a:picLocks noChangeAspect="1"/>
          </p:cNvPicPr>
          <p:nvPr/>
        </p:nvPicPr>
        <p:blipFill>
          <a:blip r:embed="rId3" cstate="print"/>
          <a:stretch>
            <a:fillRect/>
          </a:stretch>
        </p:blipFill>
        <p:spPr>
          <a:xfrm>
            <a:off x="802389" y="1905000"/>
            <a:ext cx="7539222" cy="3048000"/>
          </a:xfrm>
          <a:prstGeom prst="rect">
            <a:avLst/>
          </a:prstGeom>
        </p:spPr>
      </p:pic>
    </p:spTree>
    <p:extLst>
      <p:ext uri="{BB962C8B-B14F-4D97-AF65-F5344CB8AC3E}">
        <p14:creationId xmlns:p14="http://schemas.microsoft.com/office/powerpoint/2010/main" val="36041239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47472" y="435346"/>
            <a:ext cx="8391728" cy="944880"/>
          </a:xfrm>
        </p:spPr>
        <p:txBody>
          <a:bodyPr/>
          <a:lstStyle/>
          <a:p>
            <a:br>
              <a:rPr lang="en-US" sz="2000" dirty="0">
                <a:latin typeface="+mn-lt"/>
              </a:rPr>
            </a:br>
            <a:r>
              <a:rPr lang="en-GB" sz="2000" dirty="0">
                <a:latin typeface="+mn-lt"/>
              </a:rPr>
              <a:t>Programming the ROM according to the previous Table</a:t>
            </a:r>
            <a:endParaRPr lang="en-US" sz="2000" dirty="0">
              <a:latin typeface="+mn-lt"/>
            </a:endParaRPr>
          </a:p>
        </p:txBody>
      </p:sp>
      <p:pic>
        <p:nvPicPr>
          <p:cNvPr id="4" name="Picture 3" descr="The 5 by 32 decoder receives input I sub 0 to I sub 4. It is oriented with terminals for words 0 to 31 on the rows of an array. The columns of the array descend to or gates with outputs for Ay sub 0 to Ay sub 7. Exes mark nodes on the array. "/>
          <p:cNvPicPr>
            <a:picLocks noChangeAspect="1"/>
          </p:cNvPicPr>
          <p:nvPr/>
        </p:nvPicPr>
        <p:blipFill>
          <a:blip r:embed="rId3" cstate="print"/>
          <a:stretch>
            <a:fillRect/>
          </a:stretch>
        </p:blipFill>
        <p:spPr>
          <a:xfrm>
            <a:off x="1066800" y="1448672"/>
            <a:ext cx="7010400" cy="4266328"/>
          </a:xfrm>
          <a:prstGeom prst="rect">
            <a:avLst/>
          </a:prstGeom>
        </p:spPr>
      </p:pic>
    </p:spTree>
    <p:extLst>
      <p:ext uri="{BB962C8B-B14F-4D97-AF65-F5344CB8AC3E}">
        <p14:creationId xmlns:p14="http://schemas.microsoft.com/office/powerpoint/2010/main" val="36041239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47472" y="435346"/>
            <a:ext cx="8391728" cy="944880"/>
          </a:xfrm>
        </p:spPr>
        <p:txBody>
          <a:bodyPr/>
          <a:lstStyle/>
          <a:p>
            <a:br>
              <a:rPr lang="en-US" sz="2000" dirty="0">
                <a:latin typeface="+mn-lt"/>
              </a:rPr>
            </a:br>
            <a:r>
              <a:rPr lang="en-GB" sz="2000" dirty="0">
                <a:latin typeface="+mn-lt"/>
              </a:rPr>
              <a:t>Basic configuration of three PLDs.</a:t>
            </a:r>
            <a:endParaRPr lang="en-US" sz="2000" dirty="0">
              <a:latin typeface="+mn-lt"/>
            </a:endParaRPr>
          </a:p>
        </p:txBody>
      </p:sp>
      <p:pic>
        <p:nvPicPr>
          <p:cNvPr id="4" name="Picture 3" descr="Part ay: programmable read-only memory, P ROM. The sequence is as follows: inputs; fixed, and, array, or decoder; programmable, or, array; outputs. part b: programmable array logic, P Ay L. The sequence is as follows: inputs; programmable, and, array; fixed, or, array; outputs. Part c: programmable logic array, P L Ay. The sequence is as follows: inputs; programmable, and, array; programmable, or, array; outputs."/>
          <p:cNvPicPr>
            <a:picLocks noChangeAspect="1"/>
          </p:cNvPicPr>
          <p:nvPr/>
        </p:nvPicPr>
        <p:blipFill>
          <a:blip r:embed="rId3" cstate="print"/>
          <a:stretch>
            <a:fillRect/>
          </a:stretch>
        </p:blipFill>
        <p:spPr>
          <a:xfrm>
            <a:off x="1219200" y="1424505"/>
            <a:ext cx="6705600" cy="4008990"/>
          </a:xfrm>
          <a:prstGeom prst="rect">
            <a:avLst/>
          </a:prstGeom>
        </p:spPr>
      </p:pic>
    </p:spTree>
    <p:extLst>
      <p:ext uri="{BB962C8B-B14F-4D97-AF65-F5344CB8AC3E}">
        <p14:creationId xmlns:p14="http://schemas.microsoft.com/office/powerpoint/2010/main" val="36041239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47472" y="435346"/>
            <a:ext cx="8391728" cy="944880"/>
          </a:xfrm>
        </p:spPr>
        <p:txBody>
          <a:bodyPr/>
          <a:lstStyle/>
          <a:p>
            <a:br>
              <a:rPr lang="en-US" sz="2000" dirty="0">
                <a:latin typeface="+mn-lt"/>
              </a:rPr>
            </a:br>
            <a:r>
              <a:rPr lang="en-GB" sz="2000" dirty="0">
                <a:latin typeface="+mn-lt"/>
              </a:rPr>
              <a:t>PLA Programming</a:t>
            </a:r>
            <a:endParaRPr lang="en-US" sz="2000" dirty="0">
              <a:latin typeface="+mn-lt"/>
            </a:endParaRPr>
          </a:p>
        </p:txBody>
      </p:sp>
      <p:graphicFrame>
        <p:nvGraphicFramePr>
          <p:cNvPr id="5" name="Object 1024">
            <a:extLst>
              <a:ext uri="{FF2B5EF4-FFF2-40B4-BE49-F238E27FC236}">
                <a16:creationId xmlns:a16="http://schemas.microsoft.com/office/drawing/2014/main" id="{125D2EE7-129B-44A2-A5B4-52F9BCFD7FFB}"/>
              </a:ext>
            </a:extLst>
          </p:cNvPr>
          <p:cNvGraphicFramePr>
            <a:graphicFrameLocks noChangeAspect="1"/>
          </p:cNvGraphicFramePr>
          <p:nvPr>
            <p:extLst>
              <p:ext uri="{D42A27DB-BD31-4B8C-83A1-F6EECF244321}">
                <p14:modId xmlns:p14="http://schemas.microsoft.com/office/powerpoint/2010/main" val="4066753290"/>
              </p:ext>
            </p:extLst>
          </p:nvPr>
        </p:nvGraphicFramePr>
        <p:xfrm>
          <a:off x="457958" y="1626874"/>
          <a:ext cx="2438400" cy="1283368"/>
        </p:xfrm>
        <a:graphic>
          <a:graphicData uri="http://schemas.openxmlformats.org/presentationml/2006/ole">
            <mc:AlternateContent xmlns:mc="http://schemas.openxmlformats.org/markup-compatibility/2006">
              <mc:Choice xmlns:v="urn:schemas-microsoft-com:vml" Requires="v">
                <p:oleObj spid="_x0000_s1033" name="Equation" r:id="rId4" imgW="1638300" imgH="939800" progId="Equation.DSMT4">
                  <p:embed/>
                </p:oleObj>
              </mc:Choice>
              <mc:Fallback>
                <p:oleObj name="Equation" r:id="rId4" imgW="1638300" imgH="939800" progId="Equation.DSMT4">
                  <p:embed/>
                  <p:pic>
                    <p:nvPicPr>
                      <p:cNvPr id="24581" name="Object 1024">
                        <a:extLst>
                          <a:ext uri="{FF2B5EF4-FFF2-40B4-BE49-F238E27FC236}">
                            <a16:creationId xmlns:a16="http://schemas.microsoft.com/office/drawing/2014/main" id="{4EB673CE-DA80-4043-A8D7-4635CBC5E00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958" y="1626874"/>
                        <a:ext cx="2438400" cy="1283368"/>
                      </a:xfrm>
                      <a:prstGeom prst="rect">
                        <a:avLst/>
                      </a:prstGeom>
                      <a:noFill/>
                      <a:ln>
                        <a:noFill/>
                      </a:ln>
                      <a:effectLst/>
                    </p:spPr>
                  </p:pic>
                </p:oleObj>
              </mc:Fallback>
            </mc:AlternateContent>
          </a:graphicData>
        </a:graphic>
      </p:graphicFrame>
      <p:pic>
        <p:nvPicPr>
          <p:cNvPr id="6" name="Picture 3" descr="C:\jobs\Marries\ch07\tiff\AACFLSL0.tif">
            <a:extLst>
              <a:ext uri="{FF2B5EF4-FFF2-40B4-BE49-F238E27FC236}">
                <a16:creationId xmlns:a16="http://schemas.microsoft.com/office/drawing/2014/main" id="{E3440ADE-2472-464A-8991-787298E3FC58}"/>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581400" y="1380226"/>
            <a:ext cx="4800600" cy="434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041239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47472" y="435346"/>
            <a:ext cx="8391728" cy="944880"/>
          </a:xfrm>
        </p:spPr>
        <p:txBody>
          <a:bodyPr/>
          <a:lstStyle/>
          <a:p>
            <a:br>
              <a:rPr lang="en-US" sz="2000" dirty="0">
                <a:latin typeface="+mn-lt"/>
              </a:rPr>
            </a:br>
            <a:r>
              <a:rPr lang="en-GB" sz="2000" dirty="0">
                <a:latin typeface="+mn-lt"/>
              </a:rPr>
              <a:t>PLA with three inputs, four product terms, and two outputs.</a:t>
            </a:r>
            <a:endParaRPr lang="en-US" sz="2000" dirty="0">
              <a:latin typeface="+mn-lt"/>
            </a:endParaRPr>
          </a:p>
        </p:txBody>
      </p:sp>
      <p:pic>
        <p:nvPicPr>
          <p:cNvPr id="5" name="Picture 4" descr="Inputs Ay, B, and C are entered the first array directly and via inverters, so that the array has columns for Ay prime, A, B prime, B, C prime, and C from right to left. The array has four rows ending in and gates labeled 1 to 4 from top to bottom. Exes at the nodes indicate the inputs to be multiplied: 1, Ay and B prime; 2, Ay and C; 3, B and C; 4, Ay prime, B, and C prime. The and gates are also at the left ends of rows in a second array. From top to bottom, the rows of the second array represent Ay B prime, Ay C, B C, and Ay prime B C prime. The second array also has 2 columns, with each column descending to an or gate. Exes mark nodes on each row, indicating values fed into the or gates. First or gate: Ay B prime, Ay C, and Ay prime B C prime. The output of the or gate and 0 enter an x or gate, producing F sub 1. Second or gate: Ay C and B C. The output of the second or gate and 1 enter a second x or gate, producing F sub 2."/>
          <p:cNvPicPr>
            <a:picLocks noChangeAspect="1"/>
          </p:cNvPicPr>
          <p:nvPr/>
        </p:nvPicPr>
        <p:blipFill>
          <a:blip r:embed="rId3" cstate="print"/>
          <a:stretch>
            <a:fillRect/>
          </a:stretch>
        </p:blipFill>
        <p:spPr>
          <a:xfrm>
            <a:off x="1447800" y="1143000"/>
            <a:ext cx="6248400" cy="5063532"/>
          </a:xfrm>
          <a:prstGeom prst="rect">
            <a:avLst/>
          </a:prstGeom>
        </p:spPr>
      </p:pic>
    </p:spTree>
    <p:extLst>
      <p:ext uri="{BB962C8B-B14F-4D97-AF65-F5344CB8AC3E}">
        <p14:creationId xmlns:p14="http://schemas.microsoft.com/office/powerpoint/2010/main" val="36041239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47472" y="435346"/>
            <a:ext cx="8391728" cy="944880"/>
          </a:xfrm>
        </p:spPr>
        <p:txBody>
          <a:bodyPr/>
          <a:lstStyle/>
          <a:p>
            <a:br>
              <a:rPr lang="en-US" sz="2000" dirty="0">
                <a:latin typeface="+mn-lt"/>
              </a:rPr>
            </a:br>
            <a:r>
              <a:rPr lang="en-GB" sz="2000" dirty="0">
                <a:latin typeface="+mn-lt"/>
              </a:rPr>
              <a:t>PAL with four inputs, four outputs, and a three-wide AND–OR structure.</a:t>
            </a:r>
            <a:endParaRPr lang="en-US" sz="2000" dirty="0">
              <a:latin typeface="+mn-lt"/>
            </a:endParaRPr>
          </a:p>
        </p:txBody>
      </p:sp>
      <p:pic>
        <p:nvPicPr>
          <p:cNvPr id="5" name="Picture 4" descr="The array has columns for and gate inputs 1 to 10 from left to right. The array has rows for product terms 1 to 12, grouped as follows from top to bottom: 1 to 3, 4 to 6, 7 to 9, and 10 to 12. Between product terms 3 and 4, I sub 1 and I sub 1 prime connect to columns 1 and 2, respectively. Between product terms 6 and 7, I sub 2 and I sub 2 prime connect to columns 3 and 4. Between product terms 9 and 10, I sub 3 and I sub 3 prime connect to columns 5 and 6. Below product term 12, I sub 4 and I sub 4 prime connect to columns 7 and 8. Rows for each group of product terms enter separate and gates that send outputs to a common or gate, which then produces an F value. For product terms 1 to 3, the or gate output combines with and gate input 9 and, and gate input 10 complemented, to yield F sub 1. The F outputs for the remaining product terms are as follows: terms 4 to 6, F sub 2; terms 7 to 9, F sub 3; terms 10 to 12, F sub 4."/>
          <p:cNvPicPr>
            <a:picLocks noChangeAspect="1"/>
          </p:cNvPicPr>
          <p:nvPr/>
        </p:nvPicPr>
        <p:blipFill>
          <a:blip r:embed="rId3" cstate="print"/>
          <a:stretch>
            <a:fillRect/>
          </a:stretch>
        </p:blipFill>
        <p:spPr>
          <a:xfrm>
            <a:off x="2743200" y="1371600"/>
            <a:ext cx="3657600" cy="4929382"/>
          </a:xfrm>
          <a:prstGeom prst="rect">
            <a:avLst/>
          </a:prstGeom>
        </p:spPr>
      </p:pic>
    </p:spTree>
    <p:extLst>
      <p:ext uri="{BB962C8B-B14F-4D97-AF65-F5344CB8AC3E}">
        <p14:creationId xmlns:p14="http://schemas.microsoft.com/office/powerpoint/2010/main" val="36041239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47472" y="435346"/>
            <a:ext cx="8391728" cy="944880"/>
          </a:xfrm>
        </p:spPr>
        <p:txBody>
          <a:bodyPr/>
          <a:lstStyle/>
          <a:p>
            <a:br>
              <a:rPr lang="en-US" sz="2000" dirty="0">
                <a:latin typeface="+mn-lt"/>
              </a:rPr>
            </a:br>
            <a:r>
              <a:rPr lang="en-US" sz="2000" dirty="0">
                <a:latin typeface="+mn-lt"/>
              </a:rPr>
              <a:t>Introduction</a:t>
            </a:r>
            <a:r>
              <a:rPr lang="en-US" sz="2000" b="1" dirty="0">
                <a:latin typeface="+mn-lt"/>
              </a:rPr>
              <a:t>		</a:t>
            </a:r>
            <a:br>
              <a:rPr lang="en-US" sz="2000" dirty="0">
                <a:latin typeface="+mn-lt"/>
              </a:rPr>
            </a:br>
            <a:endParaRPr lang="en-US" sz="2000" dirty="0">
              <a:latin typeface="+mn-lt"/>
            </a:endParaRPr>
          </a:p>
        </p:txBody>
      </p:sp>
      <p:sp>
        <p:nvSpPr>
          <p:cNvPr id="4" name="Text Box 3">
            <a:extLst>
              <a:ext uri="{FF2B5EF4-FFF2-40B4-BE49-F238E27FC236}">
                <a16:creationId xmlns:a16="http://schemas.microsoft.com/office/drawing/2014/main" id="{004A8FF9-75EA-424B-A84F-250E7FCC3ECB}"/>
              </a:ext>
            </a:extLst>
          </p:cNvPr>
          <p:cNvSpPr txBox="1">
            <a:spLocks noChangeArrowheads="1"/>
          </p:cNvSpPr>
          <p:nvPr/>
        </p:nvSpPr>
        <p:spPr bwMode="auto">
          <a:xfrm>
            <a:off x="838200" y="1676400"/>
            <a:ext cx="7772400" cy="24468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latinLnBrk="1">
              <a:spcBef>
                <a:spcPct val="20000"/>
              </a:spcBef>
              <a:buClr>
                <a:schemeClr val="hlink"/>
              </a:buClr>
              <a:buSzPct val="110000"/>
              <a:buFont typeface="Wingdings" panose="05000000000000000000" pitchFamily="2" charset="2"/>
              <a:buBlip>
                <a:blip r:embed="rId3"/>
              </a:buBlip>
              <a:defRPr kumimoji="1" sz="3200">
                <a:solidFill>
                  <a:schemeClr val="tx1"/>
                </a:solidFill>
                <a:latin typeface="굴림" panose="020B0600000101010101" pitchFamily="50" charset="-127"/>
                <a:ea typeface="굴림" panose="020B0600000101010101" pitchFamily="50" charset="-127"/>
              </a:defRPr>
            </a:lvl1pPr>
            <a:lvl2pPr marL="742950" indent="-285750" latinLnBrk="1">
              <a:spcBef>
                <a:spcPct val="20000"/>
              </a:spcBef>
              <a:buClr>
                <a:schemeClr val="tx1"/>
              </a:buClr>
              <a:buSzPct val="60000"/>
              <a:buFont typeface="Wingdings" panose="05000000000000000000" pitchFamily="2" charset="2"/>
              <a:buChar char="n"/>
              <a:defRPr kumimoji="1" sz="2800">
                <a:solidFill>
                  <a:schemeClr val="tx1"/>
                </a:solidFill>
                <a:latin typeface="굴림" panose="020B0600000101010101" pitchFamily="50" charset="-127"/>
                <a:ea typeface="굴림" panose="020B0600000101010101" pitchFamily="50" charset="-127"/>
              </a:defRPr>
            </a:lvl2pPr>
            <a:lvl3pPr marL="1143000" indent="-228600" latinLnBrk="1">
              <a:spcBef>
                <a:spcPct val="20000"/>
              </a:spcBef>
              <a:buClr>
                <a:schemeClr val="hlink"/>
              </a:buClr>
              <a:buSzPct val="95000"/>
              <a:buFont typeface="Wingdings" panose="05000000000000000000" pitchFamily="2" charset="2"/>
              <a:buChar char="w"/>
              <a:defRPr kumimoji="1" sz="2400">
                <a:solidFill>
                  <a:schemeClr val="tx1"/>
                </a:solidFill>
                <a:latin typeface="굴림" panose="020B0600000101010101" pitchFamily="50" charset="-127"/>
                <a:ea typeface="굴림" panose="020B0600000101010101" pitchFamily="50" charset="-127"/>
              </a:defRPr>
            </a:lvl3pPr>
            <a:lvl4pPr marL="1600200" indent="-228600" latinLnBrk="1">
              <a:spcBef>
                <a:spcPct val="20000"/>
              </a:spcBef>
              <a:buClr>
                <a:schemeClr val="tx1"/>
              </a:buClr>
              <a:buSzPct val="65000"/>
              <a:buFont typeface="Wingdings" panose="05000000000000000000" pitchFamily="2" charset="2"/>
              <a:buChar char="n"/>
              <a:defRPr kumimoji="1" sz="2000">
                <a:solidFill>
                  <a:schemeClr val="tx1"/>
                </a:solidFill>
                <a:latin typeface="굴림" panose="020B0600000101010101" pitchFamily="50" charset="-127"/>
                <a:ea typeface="굴림" panose="020B0600000101010101" pitchFamily="50" charset="-127"/>
              </a:defRPr>
            </a:lvl4pPr>
            <a:lvl5pPr marL="2057400" indent="-228600" latinLnBrk="1">
              <a:spcBef>
                <a:spcPct val="20000"/>
              </a:spcBef>
              <a:buClr>
                <a:schemeClr val="hlink"/>
              </a:buClr>
              <a:buSzPct val="60000"/>
              <a:buFont typeface="Wingdings" panose="05000000000000000000" pitchFamily="2" charset="2"/>
              <a:buChar char="n"/>
              <a:defRPr kumimoji="1" sz="2000">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굴림" panose="020B0600000101010101" pitchFamily="50" charset="-127"/>
                <a:ea typeface="굴림" panose="020B0600000101010101" pitchFamily="50" charset="-127"/>
              </a:defRPr>
            </a:lvl9pPr>
          </a:lstStyle>
          <a:p>
            <a:pPr eaLnBrk="1" hangingPunct="1">
              <a:spcBef>
                <a:spcPct val="50000"/>
              </a:spcBef>
              <a:buClrTx/>
              <a:buSzTx/>
              <a:buFontTx/>
              <a:buNone/>
            </a:pPr>
            <a:r>
              <a:rPr lang="en-US" altLang="ko-KR" sz="1800" b="1" dirty="0">
                <a:solidFill>
                  <a:schemeClr val="bg2"/>
                </a:solidFill>
                <a:latin typeface="+mn-lt"/>
              </a:rPr>
              <a:t>Memory</a:t>
            </a:r>
          </a:p>
          <a:p>
            <a:pPr marL="285750" indent="-285750" eaLnBrk="1" hangingPunct="1">
              <a:spcBef>
                <a:spcPct val="50000"/>
              </a:spcBef>
              <a:buClrTx/>
              <a:buSzTx/>
              <a:buFont typeface="Arial" panose="020B0604020202020204" pitchFamily="34" charset="0"/>
              <a:buChar char="•"/>
            </a:pPr>
            <a:r>
              <a:rPr lang="en-US" altLang="ko-KR" sz="1800" b="1" dirty="0">
                <a:solidFill>
                  <a:schemeClr val="bg2"/>
                </a:solidFill>
                <a:latin typeface="+mn-lt"/>
              </a:rPr>
              <a:t>RAM</a:t>
            </a:r>
            <a:r>
              <a:rPr lang="en-US" altLang="ko-KR" sz="1800" dirty="0">
                <a:solidFill>
                  <a:schemeClr val="bg2"/>
                </a:solidFill>
                <a:latin typeface="+mn-lt"/>
              </a:rPr>
              <a:t>(random access memory): read and write operation</a:t>
            </a:r>
          </a:p>
          <a:p>
            <a:pPr marL="285750" indent="-285750" eaLnBrk="1" hangingPunct="1">
              <a:spcBef>
                <a:spcPct val="50000"/>
              </a:spcBef>
              <a:buClrTx/>
              <a:buSzTx/>
              <a:buFont typeface="Arial" panose="020B0604020202020204" pitchFamily="34" charset="0"/>
              <a:buChar char="•"/>
            </a:pPr>
            <a:r>
              <a:rPr lang="en-US" altLang="ko-KR" sz="1800" b="1" dirty="0">
                <a:solidFill>
                  <a:schemeClr val="bg2"/>
                </a:solidFill>
                <a:latin typeface="+mn-lt"/>
              </a:rPr>
              <a:t>ROM</a:t>
            </a:r>
            <a:r>
              <a:rPr lang="en-US" altLang="ko-KR" sz="1800" dirty="0">
                <a:solidFill>
                  <a:schemeClr val="bg2"/>
                </a:solidFill>
                <a:latin typeface="+mn-lt"/>
              </a:rPr>
              <a:t>(read only memory)       : only read operation</a:t>
            </a:r>
          </a:p>
          <a:p>
            <a:pPr eaLnBrk="1" hangingPunct="1">
              <a:spcBef>
                <a:spcPct val="50000"/>
              </a:spcBef>
              <a:buClrTx/>
              <a:buSzTx/>
              <a:buFontTx/>
              <a:buNone/>
            </a:pPr>
            <a:endParaRPr lang="en-US" altLang="ko-KR" sz="1800" dirty="0">
              <a:solidFill>
                <a:schemeClr val="bg2"/>
              </a:solidFill>
              <a:latin typeface="+mn-lt"/>
            </a:endParaRPr>
          </a:p>
          <a:p>
            <a:pPr eaLnBrk="1" hangingPunct="1">
              <a:spcBef>
                <a:spcPct val="50000"/>
              </a:spcBef>
              <a:buClrTx/>
              <a:buSzTx/>
              <a:buFontTx/>
              <a:buNone/>
            </a:pPr>
            <a:r>
              <a:rPr lang="en-US" altLang="ko-KR" sz="1800" dirty="0">
                <a:solidFill>
                  <a:schemeClr val="bg2"/>
                </a:solidFill>
                <a:latin typeface="+mn-lt"/>
              </a:rPr>
              <a:t>Volatile?</a:t>
            </a:r>
          </a:p>
          <a:p>
            <a:pPr eaLnBrk="1" hangingPunct="1">
              <a:spcBef>
                <a:spcPct val="50000"/>
              </a:spcBef>
              <a:buClrTx/>
              <a:buSzTx/>
              <a:buFontTx/>
              <a:buNone/>
            </a:pPr>
            <a:r>
              <a:rPr lang="en-US" altLang="ko-KR" sz="1800" dirty="0">
                <a:solidFill>
                  <a:schemeClr val="bg2"/>
                </a:solidFill>
                <a:latin typeface="+mn-lt"/>
              </a:rPr>
              <a:t>   </a:t>
            </a:r>
            <a:endParaRPr lang="en-US" altLang="ko-KR" sz="2400" dirty="0">
              <a:solidFill>
                <a:schemeClr val="bg2"/>
              </a:solidFill>
              <a:latin typeface="+mn-lt"/>
            </a:endParaRPr>
          </a:p>
        </p:txBody>
      </p:sp>
    </p:spTree>
    <p:extLst>
      <p:ext uri="{BB962C8B-B14F-4D97-AF65-F5344CB8AC3E}">
        <p14:creationId xmlns:p14="http://schemas.microsoft.com/office/powerpoint/2010/main" val="36041239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47472" y="435346"/>
            <a:ext cx="8391728" cy="944880"/>
          </a:xfrm>
        </p:spPr>
        <p:txBody>
          <a:bodyPr/>
          <a:lstStyle/>
          <a:p>
            <a:br>
              <a:rPr lang="en-US" sz="2000" b="1" dirty="0">
                <a:latin typeface="+mn-lt"/>
              </a:rPr>
            </a:br>
            <a:r>
              <a:rPr lang="en-GB" sz="2000" dirty="0">
                <a:latin typeface="+mn-lt"/>
              </a:rPr>
              <a:t>PAL Programming Table</a:t>
            </a:r>
            <a:r>
              <a:rPr lang="en-US" sz="2000" dirty="0">
                <a:latin typeface="+mn-lt"/>
              </a:rPr>
              <a:t>.</a:t>
            </a:r>
          </a:p>
        </p:txBody>
      </p:sp>
      <p:pic>
        <p:nvPicPr>
          <p:cNvPr id="4" name="Picture 3" descr="ciletti_6e_table_07_06.jpg"/>
          <p:cNvPicPr>
            <a:picLocks noChangeAspect="1"/>
          </p:cNvPicPr>
          <p:nvPr/>
        </p:nvPicPr>
        <p:blipFill>
          <a:blip r:embed="rId4" cstate="print"/>
          <a:stretch>
            <a:fillRect/>
          </a:stretch>
        </p:blipFill>
        <p:spPr>
          <a:xfrm>
            <a:off x="3810000" y="2286000"/>
            <a:ext cx="4890774" cy="2438400"/>
          </a:xfrm>
          <a:prstGeom prst="rect">
            <a:avLst/>
          </a:prstGeom>
        </p:spPr>
      </p:pic>
      <p:graphicFrame>
        <p:nvGraphicFramePr>
          <p:cNvPr id="5" name="Object 0">
            <a:extLst>
              <a:ext uri="{FF2B5EF4-FFF2-40B4-BE49-F238E27FC236}">
                <a16:creationId xmlns:a16="http://schemas.microsoft.com/office/drawing/2014/main" id="{B4F0A331-6E17-4827-86C0-5D86D66F69AD}"/>
              </a:ext>
            </a:extLst>
          </p:cNvPr>
          <p:cNvGraphicFramePr>
            <a:graphicFrameLocks noChangeAspect="1"/>
          </p:cNvGraphicFramePr>
          <p:nvPr>
            <p:extLst>
              <p:ext uri="{D42A27DB-BD31-4B8C-83A1-F6EECF244321}">
                <p14:modId xmlns:p14="http://schemas.microsoft.com/office/powerpoint/2010/main" val="1439289671"/>
              </p:ext>
            </p:extLst>
          </p:nvPr>
        </p:nvGraphicFramePr>
        <p:xfrm>
          <a:off x="533400" y="1977658"/>
          <a:ext cx="3022833" cy="2902684"/>
        </p:xfrm>
        <a:graphic>
          <a:graphicData uri="http://schemas.openxmlformats.org/presentationml/2006/ole">
            <mc:AlternateContent xmlns:mc="http://schemas.openxmlformats.org/markup-compatibility/2006">
              <mc:Choice xmlns:v="urn:schemas-microsoft-com:vml" Requires="v">
                <p:oleObj spid="_x0000_s2054" name="Equation" r:id="rId5" imgW="2794000" imgH="2387600" progId="Equation.DSMT4">
                  <p:embed/>
                </p:oleObj>
              </mc:Choice>
              <mc:Fallback>
                <p:oleObj name="Equation" r:id="rId5" imgW="2794000" imgH="2387600" progId="Equation.DSMT4">
                  <p:embed/>
                  <p:pic>
                    <p:nvPicPr>
                      <p:cNvPr id="26628" name="Object 0">
                        <a:extLst>
                          <a:ext uri="{FF2B5EF4-FFF2-40B4-BE49-F238E27FC236}">
                            <a16:creationId xmlns:a16="http://schemas.microsoft.com/office/drawing/2014/main" id="{B869084B-98EA-48D8-8F8E-9868B613646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3400" y="1977658"/>
                        <a:ext cx="3022833" cy="2902684"/>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36041239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47472" y="435346"/>
            <a:ext cx="8391728" cy="944880"/>
          </a:xfrm>
        </p:spPr>
        <p:txBody>
          <a:bodyPr/>
          <a:lstStyle/>
          <a:p>
            <a:br>
              <a:rPr lang="en-US" sz="2000" dirty="0">
                <a:latin typeface="+mn-lt"/>
              </a:rPr>
            </a:br>
            <a:r>
              <a:rPr lang="en-GB" sz="2000" dirty="0">
                <a:latin typeface="+mn-lt"/>
              </a:rPr>
              <a:t>Fuse map for PAL</a:t>
            </a:r>
            <a:endParaRPr lang="en-US" sz="2000" dirty="0">
              <a:latin typeface="+mn-lt"/>
            </a:endParaRPr>
          </a:p>
        </p:txBody>
      </p:sp>
      <p:pic>
        <p:nvPicPr>
          <p:cNvPr id="4" name="Picture 3" descr="The P Ay L has rows for product terms 1 to 12, in groups of 3. The grouped product terms alternate with pairs of direct and complemented inputs. From top to bottom, the inputs are Ay, B, C, and D. The columns of the P Ay L represent the following and gate inputs from left to right: Ay, Ay prime, B, B prime, C, C prime, D, D prime, w, and w prime. There are intact fuses at the following nodes of the array, identified by product term and and gate input. Product term 1: Ay, B, C prime. Product term 2: Ay prime, B prime, C, D prime. Product term 4: Ay. Product term 5: B, C, D. Product term 7: Ay prime, B. Product term 8: C, D. Product term 9: B prime. Product term 10: w. Product term 11: Ay, C prime, D prime. Product term 12: Ay prime, B prime, C prime, D prime. An ex in an and gate indicates all fuses intact, or always = 0."/>
          <p:cNvPicPr>
            <a:picLocks noChangeAspect="1"/>
          </p:cNvPicPr>
          <p:nvPr/>
        </p:nvPicPr>
        <p:blipFill>
          <a:blip r:embed="rId3" cstate="print"/>
          <a:stretch>
            <a:fillRect/>
          </a:stretch>
        </p:blipFill>
        <p:spPr>
          <a:xfrm>
            <a:off x="2667000" y="1147970"/>
            <a:ext cx="3810000" cy="5176630"/>
          </a:xfrm>
          <a:prstGeom prst="rect">
            <a:avLst/>
          </a:prstGeom>
        </p:spPr>
      </p:pic>
    </p:spTree>
    <p:extLst>
      <p:ext uri="{BB962C8B-B14F-4D97-AF65-F5344CB8AC3E}">
        <p14:creationId xmlns:p14="http://schemas.microsoft.com/office/powerpoint/2010/main" val="36041239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47472" y="435346"/>
            <a:ext cx="8391728" cy="944880"/>
          </a:xfrm>
        </p:spPr>
        <p:txBody>
          <a:bodyPr/>
          <a:lstStyle/>
          <a:p>
            <a:br>
              <a:rPr lang="en-US" sz="2000" dirty="0">
                <a:latin typeface="+mn-lt"/>
              </a:rPr>
            </a:br>
            <a:r>
              <a:rPr lang="en-GB" sz="2000" dirty="0">
                <a:latin typeface="+mn-lt"/>
              </a:rPr>
              <a:t>Sequential programmable logic device.</a:t>
            </a:r>
            <a:endParaRPr lang="en-US" sz="2000" dirty="0">
              <a:latin typeface="+mn-lt"/>
            </a:endParaRPr>
          </a:p>
        </p:txBody>
      </p:sp>
      <p:pic>
        <p:nvPicPr>
          <p:cNvPr id="5" name="Picture 4" descr="Inputs enter the and or array for P L Ay or P Ay L. The array generates outputs. Some outputs pass through flip flops, producing feedback to the array."/>
          <p:cNvPicPr>
            <a:picLocks noChangeAspect="1"/>
          </p:cNvPicPr>
          <p:nvPr/>
        </p:nvPicPr>
        <p:blipFill>
          <a:blip r:embed="rId3" cstate="print"/>
          <a:stretch>
            <a:fillRect/>
          </a:stretch>
        </p:blipFill>
        <p:spPr>
          <a:xfrm>
            <a:off x="455730" y="2514600"/>
            <a:ext cx="8232540" cy="1828800"/>
          </a:xfrm>
          <a:prstGeom prst="rect">
            <a:avLst/>
          </a:prstGeom>
        </p:spPr>
      </p:pic>
    </p:spTree>
    <p:extLst>
      <p:ext uri="{BB962C8B-B14F-4D97-AF65-F5344CB8AC3E}">
        <p14:creationId xmlns:p14="http://schemas.microsoft.com/office/powerpoint/2010/main" val="36041239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47472" y="435346"/>
            <a:ext cx="8391728" cy="944880"/>
          </a:xfrm>
        </p:spPr>
        <p:txBody>
          <a:bodyPr/>
          <a:lstStyle/>
          <a:p>
            <a:br>
              <a:rPr lang="en-US" sz="2000" dirty="0">
                <a:latin typeface="+mn-lt"/>
              </a:rPr>
            </a:br>
            <a:r>
              <a:rPr lang="en-GB" sz="2000" dirty="0">
                <a:latin typeface="+mn-lt"/>
              </a:rPr>
              <a:t>Basic </a:t>
            </a:r>
            <a:r>
              <a:rPr lang="en-GB" sz="2000" dirty="0" err="1">
                <a:latin typeface="+mn-lt"/>
              </a:rPr>
              <a:t>macrocell</a:t>
            </a:r>
            <a:r>
              <a:rPr lang="en-GB" sz="2000" dirty="0">
                <a:latin typeface="+mn-lt"/>
              </a:rPr>
              <a:t> logic.</a:t>
            </a:r>
            <a:endParaRPr lang="en-US" sz="2000" dirty="0">
              <a:latin typeface="+mn-lt"/>
            </a:endParaRPr>
          </a:p>
        </p:txBody>
      </p:sp>
      <p:pic>
        <p:nvPicPr>
          <p:cNvPr id="4" name="Picture 3" descr="An 8-column array has columns 7 and 8 for the clock and O E. The array has 5 rows extending rightward to separate and gates. The and gates feed into a common or gate, which sends an output to D on a D flip flop. The C L K terminal on the flip flop receives input from column 7, and the flip flop provides 2 types of output: a buffered D-side output merged with O E input; direct and complemented clock-side output to columns 6 and 7. Two pairs of direct and complemented inputs also enter columns 1 to 4."/>
          <p:cNvPicPr>
            <a:picLocks noChangeAspect="1"/>
          </p:cNvPicPr>
          <p:nvPr/>
        </p:nvPicPr>
        <p:blipFill>
          <a:blip r:embed="rId3" cstate="print"/>
          <a:stretch>
            <a:fillRect/>
          </a:stretch>
        </p:blipFill>
        <p:spPr>
          <a:xfrm>
            <a:off x="1066800" y="1472184"/>
            <a:ext cx="7010400" cy="3785616"/>
          </a:xfrm>
          <a:prstGeom prst="rect">
            <a:avLst/>
          </a:prstGeom>
        </p:spPr>
      </p:pic>
    </p:spTree>
    <p:extLst>
      <p:ext uri="{BB962C8B-B14F-4D97-AF65-F5344CB8AC3E}">
        <p14:creationId xmlns:p14="http://schemas.microsoft.com/office/powerpoint/2010/main" val="36041239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47472" y="435346"/>
            <a:ext cx="8391728" cy="944880"/>
          </a:xfrm>
        </p:spPr>
        <p:txBody>
          <a:bodyPr/>
          <a:lstStyle/>
          <a:p>
            <a:br>
              <a:rPr lang="en-US" sz="2000" dirty="0">
                <a:latin typeface="+mn-lt"/>
              </a:rPr>
            </a:br>
            <a:r>
              <a:rPr lang="en-GB" sz="2000" dirty="0">
                <a:latin typeface="+mn-lt"/>
              </a:rPr>
              <a:t>General CPLD configuration.</a:t>
            </a:r>
            <a:endParaRPr lang="en-US" sz="2000" dirty="0">
              <a:latin typeface="+mn-lt"/>
            </a:endParaRPr>
          </a:p>
        </p:txBody>
      </p:sp>
      <p:pic>
        <p:nvPicPr>
          <p:cNvPr id="5" name="Picture 4" descr="The programmable switch matrix communicates with 8 P L D units and 2 I O blocks."/>
          <p:cNvPicPr>
            <a:picLocks noChangeAspect="1"/>
          </p:cNvPicPr>
          <p:nvPr/>
        </p:nvPicPr>
        <p:blipFill>
          <a:blip r:embed="rId3" cstate="print"/>
          <a:stretch>
            <a:fillRect/>
          </a:stretch>
        </p:blipFill>
        <p:spPr>
          <a:xfrm>
            <a:off x="749590" y="1752600"/>
            <a:ext cx="7644820" cy="3352800"/>
          </a:xfrm>
          <a:prstGeom prst="rect">
            <a:avLst/>
          </a:prstGeom>
        </p:spPr>
      </p:pic>
    </p:spTree>
    <p:extLst>
      <p:ext uri="{BB962C8B-B14F-4D97-AF65-F5344CB8AC3E}">
        <p14:creationId xmlns:p14="http://schemas.microsoft.com/office/powerpoint/2010/main" val="36041239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47472" y="435346"/>
            <a:ext cx="8391728" cy="944880"/>
          </a:xfrm>
        </p:spPr>
        <p:txBody>
          <a:bodyPr/>
          <a:lstStyle/>
          <a:p>
            <a:br>
              <a:rPr lang="en-US" sz="2000" dirty="0">
                <a:latin typeface="+mn-lt"/>
              </a:rPr>
            </a:br>
            <a:r>
              <a:rPr lang="en-GB" sz="2000" dirty="0">
                <a:latin typeface="+mn-lt"/>
              </a:rPr>
              <a:t>Basic architecture of Xilinx Spartan and predecessor devices.</a:t>
            </a:r>
            <a:endParaRPr lang="en-US" sz="2000" dirty="0">
              <a:latin typeface="+mn-lt"/>
            </a:endParaRPr>
          </a:p>
        </p:txBody>
      </p:sp>
      <p:pic>
        <p:nvPicPr>
          <p:cNvPr id="4" name="Picture 3" descr="The system includes a 3 by 3 array for switch matrices. A 2 by 2 array of CL B units is centered in the switch array so that each C L B unit is adjacent to 4 switches. Vertical and horizontal long lines run between the switch matrices and C L B units. I O B units are positioned along the exterior of the switch matrix array, so that there is an I O B unit for each row and column in which a switch matrix or C L B unit occurs."/>
          <p:cNvPicPr>
            <a:picLocks noChangeAspect="1"/>
          </p:cNvPicPr>
          <p:nvPr/>
        </p:nvPicPr>
        <p:blipFill>
          <a:blip r:embed="rId3" cstate="print"/>
          <a:stretch>
            <a:fillRect/>
          </a:stretch>
        </p:blipFill>
        <p:spPr>
          <a:xfrm>
            <a:off x="2122780" y="1219200"/>
            <a:ext cx="4898440" cy="5029200"/>
          </a:xfrm>
          <a:prstGeom prst="rect">
            <a:avLst/>
          </a:prstGeom>
        </p:spPr>
      </p:pic>
    </p:spTree>
    <p:extLst>
      <p:ext uri="{BB962C8B-B14F-4D97-AF65-F5344CB8AC3E}">
        <p14:creationId xmlns:p14="http://schemas.microsoft.com/office/powerpoint/2010/main" val="36041239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47472" y="435346"/>
            <a:ext cx="8391728" cy="944880"/>
          </a:xfrm>
        </p:spPr>
        <p:txBody>
          <a:bodyPr/>
          <a:lstStyle/>
          <a:p>
            <a:br>
              <a:rPr lang="en-US" sz="2000" dirty="0">
                <a:latin typeface="+mn-lt"/>
              </a:rPr>
            </a:br>
            <a:r>
              <a:rPr lang="en-GB" sz="2000" dirty="0">
                <a:latin typeface="+mn-lt"/>
              </a:rPr>
              <a:t>CLB architecture.</a:t>
            </a:r>
            <a:endParaRPr lang="en-US" sz="2000" dirty="0">
              <a:latin typeface="+mn-lt"/>
            </a:endParaRPr>
          </a:p>
        </p:txBody>
      </p:sp>
      <p:pic>
        <p:nvPicPr>
          <p:cNvPr id="5" name="Picture 4" descr="In the C L B system, inputs F 1 to F 4 enter a logic function that generates F prime. Inputs G 1 to G 4 enter a logic function that generates G prime, and inputs C 1 to C 4 enter multiplexers H 1, D sub in slash H 2, S R slash H sub 0, and E C. F prime, G prime, D sub in slash H 2, and S R slash H sub 0 flow into another logic function via multiplexers. Downstream of the logic function, a multiplexer for F prime and H prime yields output X. A multiplexer for G prime and H prime yields output Y, and multiplexers for D in, F prime, G prime, and H prime send signals to the D terminals in separate D flip flops. Signals travel from the S R slash H sub 0 multiplexer to the S D and R D terminals of each flip flop via S R controls. The E C signal combine with 1 at multiplexers, before being fed into the E C terminal of each flip flop, and the clock terminal of each flip flop receives a signal from a multiplexer fed K and its complement. the first flip flop produces Q, which combines with D sub in slash H 2 at a multiplexer to yield X Q. The second flip flop also produces Q, which combines with E C at a different multiplexer to yield Y Q."/>
          <p:cNvPicPr>
            <a:picLocks noChangeAspect="1"/>
          </p:cNvPicPr>
          <p:nvPr/>
        </p:nvPicPr>
        <p:blipFill>
          <a:blip r:embed="rId3" cstate="print"/>
          <a:stretch>
            <a:fillRect/>
          </a:stretch>
        </p:blipFill>
        <p:spPr>
          <a:xfrm>
            <a:off x="1267752" y="1295400"/>
            <a:ext cx="6608496" cy="4267200"/>
          </a:xfrm>
          <a:prstGeom prst="rect">
            <a:avLst/>
          </a:prstGeom>
        </p:spPr>
      </p:pic>
    </p:spTree>
    <p:extLst>
      <p:ext uri="{BB962C8B-B14F-4D97-AF65-F5344CB8AC3E}">
        <p14:creationId xmlns:p14="http://schemas.microsoft.com/office/powerpoint/2010/main" val="36041239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47472" y="435346"/>
            <a:ext cx="8391728" cy="944880"/>
          </a:xfrm>
        </p:spPr>
        <p:txBody>
          <a:bodyPr/>
          <a:lstStyle/>
          <a:p>
            <a:br>
              <a:rPr lang="en-US" sz="2000" dirty="0">
                <a:latin typeface="+mn-lt"/>
              </a:rPr>
            </a:br>
            <a:r>
              <a:rPr lang="en-US" sz="2000" dirty="0">
                <a:latin typeface="+mn-lt"/>
              </a:rPr>
              <a:t>Xilinx </a:t>
            </a:r>
            <a:r>
              <a:rPr lang="en-GB" sz="2000" dirty="0">
                <a:latin typeface="+mn-lt"/>
              </a:rPr>
              <a:t>Spartan II architecture.</a:t>
            </a:r>
            <a:endParaRPr lang="en-US" sz="2000" dirty="0">
              <a:latin typeface="+mn-lt"/>
            </a:endParaRPr>
          </a:p>
        </p:txBody>
      </p:sp>
      <p:pic>
        <p:nvPicPr>
          <p:cNvPr id="5" name="Picture 4" descr="The Spartan 2 architecture consists of arrays of C L B units, surrounded by block select RAM units, I O units, and D L L units."/>
          <p:cNvPicPr>
            <a:picLocks noChangeAspect="1"/>
          </p:cNvPicPr>
          <p:nvPr/>
        </p:nvPicPr>
        <p:blipFill>
          <a:blip r:embed="rId3" cstate="print"/>
          <a:stretch>
            <a:fillRect/>
          </a:stretch>
        </p:blipFill>
        <p:spPr>
          <a:xfrm>
            <a:off x="1524000" y="1283202"/>
            <a:ext cx="6096000" cy="4736598"/>
          </a:xfrm>
          <a:prstGeom prst="rect">
            <a:avLst/>
          </a:prstGeom>
        </p:spPr>
      </p:pic>
    </p:spTree>
    <p:extLst>
      <p:ext uri="{BB962C8B-B14F-4D97-AF65-F5344CB8AC3E}">
        <p14:creationId xmlns:p14="http://schemas.microsoft.com/office/powerpoint/2010/main" val="36041239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47472" y="435346"/>
            <a:ext cx="8391728" cy="944880"/>
          </a:xfrm>
        </p:spPr>
        <p:txBody>
          <a:bodyPr/>
          <a:lstStyle/>
          <a:p>
            <a:br>
              <a:rPr lang="en-US" sz="2000" dirty="0">
                <a:latin typeface="+mn-lt"/>
              </a:rPr>
            </a:br>
            <a:r>
              <a:rPr lang="en-GB" sz="2000" dirty="0">
                <a:latin typeface="+mn-lt"/>
              </a:rPr>
              <a:t>Conventional and array logic diagrams for OR gate</a:t>
            </a:r>
            <a:r>
              <a:rPr lang="en-US" sz="2000" dirty="0">
                <a:latin typeface="+mn-lt"/>
              </a:rPr>
              <a:t>.</a:t>
            </a:r>
            <a:br>
              <a:rPr lang="en-US" sz="2000" b="1" dirty="0">
                <a:latin typeface="+mn-lt"/>
              </a:rPr>
            </a:br>
            <a:r>
              <a:rPr lang="en-US" sz="2000" b="1" dirty="0">
                <a:latin typeface="+mn-lt"/>
              </a:rPr>
              <a:t>		</a:t>
            </a:r>
            <a:br>
              <a:rPr lang="en-US" sz="2000" dirty="0">
                <a:latin typeface="+mn-lt"/>
              </a:rPr>
            </a:br>
            <a:endParaRPr lang="en-US" sz="2000" dirty="0">
              <a:latin typeface="+mn-lt"/>
            </a:endParaRPr>
          </a:p>
        </p:txBody>
      </p:sp>
      <p:pic>
        <p:nvPicPr>
          <p:cNvPr id="5" name="Picture 4" descr="Unlike the conventional symbol for the or gate in part ay, the array logic symbol shows one line entering the or gate, crossed by 4 perpendicular lines."/>
          <p:cNvPicPr>
            <a:picLocks noChangeAspect="1"/>
          </p:cNvPicPr>
          <p:nvPr/>
        </p:nvPicPr>
        <p:blipFill>
          <a:blip r:embed="rId3" cstate="print"/>
          <a:stretch>
            <a:fillRect/>
          </a:stretch>
        </p:blipFill>
        <p:spPr>
          <a:xfrm>
            <a:off x="554762" y="2743200"/>
            <a:ext cx="8034476" cy="1371600"/>
          </a:xfrm>
          <a:prstGeom prst="rect">
            <a:avLst/>
          </a:prstGeom>
        </p:spPr>
      </p:pic>
    </p:spTree>
    <p:extLst>
      <p:ext uri="{BB962C8B-B14F-4D97-AF65-F5344CB8AC3E}">
        <p14:creationId xmlns:p14="http://schemas.microsoft.com/office/powerpoint/2010/main" val="34751425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47472" y="435346"/>
            <a:ext cx="8391728" cy="944880"/>
          </a:xfrm>
        </p:spPr>
        <p:txBody>
          <a:bodyPr/>
          <a:lstStyle/>
          <a:p>
            <a:br>
              <a:rPr lang="en-US" sz="2000" dirty="0">
                <a:latin typeface="+mn-lt"/>
              </a:rPr>
            </a:br>
            <a:r>
              <a:rPr lang="en-GB" sz="2000" dirty="0">
                <a:latin typeface="+mn-lt"/>
              </a:rPr>
              <a:t>Block diagram of a memory unit.</a:t>
            </a:r>
            <a:br>
              <a:rPr lang="en-US" sz="2000" b="1" dirty="0">
                <a:latin typeface="+mn-lt"/>
              </a:rPr>
            </a:br>
            <a:r>
              <a:rPr lang="en-US" sz="2000" b="1" dirty="0">
                <a:latin typeface="+mn-lt"/>
              </a:rPr>
              <a:t>		</a:t>
            </a:r>
            <a:br>
              <a:rPr lang="en-US" sz="2000" dirty="0">
                <a:latin typeface="+mn-lt"/>
              </a:rPr>
            </a:br>
            <a:endParaRPr lang="en-US" sz="2000" dirty="0">
              <a:latin typeface="+mn-lt"/>
            </a:endParaRPr>
          </a:p>
        </p:txBody>
      </p:sp>
      <p:pic>
        <p:nvPicPr>
          <p:cNvPr id="4" name="Picture 3" descr="The memory unit has 2 to the k words with n bits per word. The unit receives the following inputs: n data input lines, k address lines, read, and write. The unit produces n data output lines."/>
          <p:cNvPicPr>
            <a:picLocks noChangeAspect="1"/>
          </p:cNvPicPr>
          <p:nvPr/>
        </p:nvPicPr>
        <p:blipFill>
          <a:blip r:embed="rId3" cstate="print"/>
          <a:stretch>
            <a:fillRect/>
          </a:stretch>
        </p:blipFill>
        <p:spPr>
          <a:xfrm>
            <a:off x="1524000" y="1578428"/>
            <a:ext cx="6096000" cy="3831772"/>
          </a:xfrm>
          <a:prstGeom prst="rect">
            <a:avLst/>
          </a:prstGeom>
        </p:spPr>
      </p:pic>
    </p:spTree>
    <p:extLst>
      <p:ext uri="{BB962C8B-B14F-4D97-AF65-F5344CB8AC3E}">
        <p14:creationId xmlns:p14="http://schemas.microsoft.com/office/powerpoint/2010/main" val="36041239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47472" y="435346"/>
            <a:ext cx="8391728" cy="944880"/>
          </a:xfrm>
        </p:spPr>
        <p:txBody>
          <a:bodyPr/>
          <a:lstStyle/>
          <a:p>
            <a:br>
              <a:rPr lang="en-US" sz="2000" dirty="0">
                <a:latin typeface="+mn-lt"/>
              </a:rPr>
            </a:br>
            <a:r>
              <a:rPr lang="en-GB" sz="2000" dirty="0">
                <a:latin typeface="+mn-lt"/>
              </a:rPr>
              <a:t>Contents of a 1024 × 16 memory.</a:t>
            </a:r>
            <a:r>
              <a:rPr lang="en-US" sz="2000" b="1" dirty="0">
                <a:latin typeface="+mn-lt"/>
              </a:rPr>
              <a:t>	</a:t>
            </a:r>
            <a:br>
              <a:rPr lang="en-US" sz="2000" dirty="0">
                <a:latin typeface="+mn-lt"/>
              </a:rPr>
            </a:br>
            <a:endParaRPr lang="en-US" sz="2000" dirty="0">
              <a:latin typeface="+mn-lt"/>
            </a:endParaRPr>
          </a:p>
        </p:txBody>
      </p:sp>
      <p:pic>
        <p:nvPicPr>
          <p:cNvPr id="5" name="Picture 4" descr="The memory can have binary addresses from 0 0 0 0 0 0 0 0 0 0 to 1 1 1 1 1 1 1 1 1 1, or decimal addresses from 0 to 1023. At each address, the memory content consists of 8 digits."/>
          <p:cNvPicPr>
            <a:picLocks noChangeAspect="1"/>
          </p:cNvPicPr>
          <p:nvPr/>
        </p:nvPicPr>
        <p:blipFill>
          <a:blip r:embed="rId3" cstate="print"/>
          <a:stretch>
            <a:fillRect/>
          </a:stretch>
        </p:blipFill>
        <p:spPr>
          <a:xfrm>
            <a:off x="1828800" y="1186890"/>
            <a:ext cx="5486400" cy="4992174"/>
          </a:xfrm>
          <a:prstGeom prst="rect">
            <a:avLst/>
          </a:prstGeom>
        </p:spPr>
      </p:pic>
    </p:spTree>
    <p:extLst>
      <p:ext uri="{BB962C8B-B14F-4D97-AF65-F5344CB8AC3E}">
        <p14:creationId xmlns:p14="http://schemas.microsoft.com/office/powerpoint/2010/main" val="36041239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47472" y="435346"/>
            <a:ext cx="8391728" cy="944880"/>
          </a:xfrm>
        </p:spPr>
        <p:txBody>
          <a:bodyPr/>
          <a:lstStyle/>
          <a:p>
            <a:br>
              <a:rPr lang="en-US" sz="2000" b="1" dirty="0">
                <a:latin typeface="+mn-lt"/>
              </a:rPr>
            </a:br>
            <a:r>
              <a:rPr lang="en-GB" sz="2000" dirty="0">
                <a:latin typeface="+mn-lt"/>
              </a:rPr>
              <a:t>Control Inputs to Memory Chip</a:t>
            </a:r>
            <a:r>
              <a:rPr lang="en-US" sz="2000" dirty="0">
                <a:latin typeface="+mn-lt"/>
              </a:rPr>
              <a:t>.</a:t>
            </a:r>
          </a:p>
        </p:txBody>
      </p:sp>
      <p:pic>
        <p:nvPicPr>
          <p:cNvPr id="5" name="Picture 4" descr="ciletti_6e_table_07_01.jpg"/>
          <p:cNvPicPr>
            <a:picLocks noChangeAspect="1"/>
          </p:cNvPicPr>
          <p:nvPr/>
        </p:nvPicPr>
        <p:blipFill>
          <a:blip r:embed="rId3" cstate="print"/>
          <a:stretch>
            <a:fillRect/>
          </a:stretch>
        </p:blipFill>
        <p:spPr>
          <a:xfrm>
            <a:off x="1062789" y="2590800"/>
            <a:ext cx="7018422" cy="1524000"/>
          </a:xfrm>
          <a:prstGeom prst="rect">
            <a:avLst/>
          </a:prstGeom>
        </p:spPr>
      </p:pic>
    </p:spTree>
    <p:extLst>
      <p:ext uri="{BB962C8B-B14F-4D97-AF65-F5344CB8AC3E}">
        <p14:creationId xmlns:p14="http://schemas.microsoft.com/office/powerpoint/2010/main" val="36041239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47472" y="435346"/>
            <a:ext cx="8391728" cy="944880"/>
          </a:xfrm>
        </p:spPr>
        <p:txBody>
          <a:bodyPr/>
          <a:lstStyle/>
          <a:p>
            <a:br>
              <a:rPr lang="en-US" sz="2000" dirty="0">
                <a:latin typeface="+mn-lt"/>
              </a:rPr>
            </a:br>
            <a:r>
              <a:rPr lang="en-GB" sz="2000" dirty="0">
                <a:latin typeface="+mn-lt"/>
              </a:rPr>
              <a:t>Memory cycle timing waveforms</a:t>
            </a:r>
            <a:r>
              <a:rPr lang="en-GB" sz="2000" i="1" dirty="0">
                <a:latin typeface="+mn-lt"/>
              </a:rPr>
              <a:t>.</a:t>
            </a:r>
            <a:endParaRPr lang="en-US" sz="2000" i="1" dirty="0">
              <a:latin typeface="+mn-lt"/>
            </a:endParaRPr>
          </a:p>
        </p:txBody>
      </p:sp>
      <p:pic>
        <p:nvPicPr>
          <p:cNvPr id="4" name="Picture 3" descr="Part ay: write cycle. On the clock graph, the interval from the start of T 1 to the start of T 2 measures 20 nanoseconds. The graph for memory address has two wave forms. The first plot rises with the clock graph at T1 and then falls as the clock graph rises at T 4. The second plot falls as the clock graph rises at T 1, before rising with the clock graph at T 4. The region between graphs indicates address valid. The memory enable graph rises with the clock graph at T 1 and falls with the clock graph at T 3. The read write graph is the memory enable graph reflected about a horizontal axis. The bottom of the graph’s falling segment indicates initiate writing, and the bottom of the graph’s rising segment indicates latched. The data input graph is the same as the memory address graph, and the region between plots indicates data valid. Part b: read cycle. The waveforms for clock, memory address, and memory enable are the same as those in part ay. The interval from the start of T 1 to the end of T 3 is 50 nanoseconds. The read command is initiated at the top end of the memory enable graph’s rising segment. the read write graph is horizontal. In the data output graph, the data valid region is centered below the falling segment of the memory enable graph."/>
          <p:cNvPicPr>
            <a:picLocks noChangeAspect="1"/>
          </p:cNvPicPr>
          <p:nvPr/>
        </p:nvPicPr>
        <p:blipFill>
          <a:blip r:embed="rId3" cstate="print"/>
          <a:stretch>
            <a:fillRect/>
          </a:stretch>
        </p:blipFill>
        <p:spPr>
          <a:xfrm>
            <a:off x="2667000" y="1235242"/>
            <a:ext cx="3810000" cy="5013158"/>
          </a:xfrm>
          <a:prstGeom prst="rect">
            <a:avLst/>
          </a:prstGeom>
        </p:spPr>
      </p:pic>
    </p:spTree>
    <p:extLst>
      <p:ext uri="{BB962C8B-B14F-4D97-AF65-F5344CB8AC3E}">
        <p14:creationId xmlns:p14="http://schemas.microsoft.com/office/powerpoint/2010/main" val="36041239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47472" y="435346"/>
            <a:ext cx="8391728" cy="944880"/>
          </a:xfrm>
        </p:spPr>
        <p:txBody>
          <a:bodyPr/>
          <a:lstStyle/>
          <a:p>
            <a:br>
              <a:rPr lang="en-US" sz="2000" dirty="0">
                <a:latin typeface="+mn-lt"/>
              </a:rPr>
            </a:br>
            <a:r>
              <a:rPr lang="en-US" sz="2000" dirty="0">
                <a:latin typeface="+mn-lt"/>
              </a:rPr>
              <a:t>Memory cell.</a:t>
            </a:r>
          </a:p>
        </p:txBody>
      </p:sp>
      <p:pic>
        <p:nvPicPr>
          <p:cNvPr id="5" name="Picture 4" descr="Part ay: logic diagram. Two and gates feed to S and R on the main unit. The first and gate receives select, read write complemented, and input. The second and gate receives read write complemented, select, and input complemented. The unit sends output to a third and gate, which also receives select and read write signals. The third and gate generates output. Part b: The B C receives input, select, and read write. The B C produces output."/>
          <p:cNvPicPr>
            <a:picLocks noChangeAspect="1"/>
          </p:cNvPicPr>
          <p:nvPr/>
        </p:nvPicPr>
        <p:blipFill>
          <a:blip r:embed="rId3" cstate="print"/>
          <a:stretch>
            <a:fillRect/>
          </a:stretch>
        </p:blipFill>
        <p:spPr>
          <a:xfrm>
            <a:off x="886319" y="1981200"/>
            <a:ext cx="7371362" cy="2743200"/>
          </a:xfrm>
          <a:prstGeom prst="rect">
            <a:avLst/>
          </a:prstGeom>
        </p:spPr>
      </p:pic>
    </p:spTree>
    <p:extLst>
      <p:ext uri="{BB962C8B-B14F-4D97-AF65-F5344CB8AC3E}">
        <p14:creationId xmlns:p14="http://schemas.microsoft.com/office/powerpoint/2010/main" val="36041239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47472" y="435346"/>
            <a:ext cx="8391728" cy="944880"/>
          </a:xfrm>
        </p:spPr>
        <p:txBody>
          <a:bodyPr/>
          <a:lstStyle/>
          <a:p>
            <a:br>
              <a:rPr lang="en-US" sz="2000" dirty="0">
                <a:latin typeface="+mn-lt"/>
              </a:rPr>
            </a:br>
            <a:r>
              <a:rPr lang="en-GB" sz="2000" dirty="0">
                <a:latin typeface="+mn-lt"/>
              </a:rPr>
              <a:t>Diagram of a 4 </a:t>
            </a:r>
            <a:r>
              <a:rPr lang="en-GB" sz="2000" dirty="0">
                <a:latin typeface="Arial"/>
              </a:rPr>
              <a:t>× </a:t>
            </a:r>
            <a:r>
              <a:rPr lang="en-GB" sz="2000" dirty="0">
                <a:latin typeface="+mn-lt"/>
              </a:rPr>
              <a:t>4 RAM.</a:t>
            </a:r>
            <a:endParaRPr lang="en-US" sz="2000" dirty="0">
              <a:latin typeface="+mn-lt"/>
            </a:endParaRPr>
          </a:p>
        </p:txBody>
      </p:sp>
      <p:pic>
        <p:nvPicPr>
          <p:cNvPr id="5" name="Picture 4" descr="A 2 by 4 decoder receives address inputs and memory enable input at E N. The decoder has outputs for words 0, 1, 2, and 3. A 4 by 4 array of B C units is arranged with 1 row for each word. Each B C unit receives input data, the corresponding word, and read write input. Within each column of the array, the B C units output to a common or gate, and the or gates produce output data."/>
          <p:cNvPicPr>
            <a:picLocks noChangeAspect="1"/>
          </p:cNvPicPr>
          <p:nvPr/>
        </p:nvPicPr>
        <p:blipFill>
          <a:blip r:embed="rId3" cstate="print"/>
          <a:stretch>
            <a:fillRect/>
          </a:stretch>
        </p:blipFill>
        <p:spPr>
          <a:xfrm>
            <a:off x="1447800" y="1210620"/>
            <a:ext cx="6248400" cy="4885380"/>
          </a:xfrm>
          <a:prstGeom prst="rect">
            <a:avLst/>
          </a:prstGeom>
        </p:spPr>
      </p:pic>
    </p:spTree>
    <p:extLst>
      <p:ext uri="{BB962C8B-B14F-4D97-AF65-F5344CB8AC3E}">
        <p14:creationId xmlns:p14="http://schemas.microsoft.com/office/powerpoint/2010/main" val="360412392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MPROD_NEXTUNIQUEID" val="10008"/>
  <p:tag name="MMPROD_UIDATA" val="&lt;database version=&quot;6.0&quot;&gt;&lt;object type=&quot;1&quot; unique_id=&quot;10001&quot;&gt;&lt;object type=&quot;8&quot; unique_id=&quot;10002&quot;&gt;&lt;/object&gt;&lt;object type=&quot;2&quot; unique_id=&quot;10003&quot;&gt;&lt;object type=&quot;3&quot; unique_id=&quot;10004&quot;&gt;&lt;property id=&quot;20148&quot; value=&quot;5&quot;/&gt;&lt;property id=&quot;20300&quot; value=&quot;Slide 1 - &amp;quot;Introduction to Robotics&amp;quot;&quot;/&gt;&lt;property id=&quot;20307&quot; value=&quot;318&quot;/&gt;&lt;/object&gt;&lt;object type=&quot;3&quot; unique_id=&quot;10005&quot;&gt;&lt;property id=&quot;20148&quot; value=&quot;5&quot;/&gt;&lt;property id=&quot;20300&quot; value=&quot;Slide 2 - &amp;quot;Figure 2.1&amp;#x0D;&amp;#x0A;Vector relative to frame (example).&amp;quot;&quot;/&gt;&lt;property id=&quot;20307&quot; value=&quot;328&quot;/&gt;&lt;/object&gt;&lt;object type=&quot;3&quot; unique_id=&quot;10718&quot;&gt;&lt;property id=&quot;20148&quot; value=&quot;5&quot;/&gt;&lt;property id=&quot;20300&quot; value=&quot;Slide 3 - &amp;quot;Figure 2.2&amp;#x0D;&amp;#x0A;Locating an object in position and orientation.&amp;#x0D;&amp;#x0A;&amp;quot;&quot;/&gt;&lt;property id=&quot;20307&quot; value=&quot;329&quot;/&gt;&lt;/object&gt;&lt;object type=&quot;3&quot; unique_id=&quot;10744&quot;&gt;&lt;property id=&quot;20148&quot; value=&quot;5&quot;/&gt;&lt;property id=&quot;20300&quot; value=&quot;Slide 4 - &amp;quot;Figure 2.3&amp;#x0D;&amp;#x0A;Example of several frames.&amp;#x0D;&amp;#x0A;&amp;quot;&quot;/&gt;&lt;property id=&quot;20307&quot; value=&quot;330&quot;/&gt;&lt;/object&gt;&lt;object type=&quot;3&quot; unique_id=&quot;10763&quot;&gt;&lt;property id=&quot;20148&quot; value=&quot;5&quot;/&gt;&lt;property id=&quot;20300&quot; value=&quot;Slide 5 - &amp;quot;Figure 2.4&amp;#x0D;&amp;#x0A;Translational mapping.&amp;quot;&quot;/&gt;&lt;property id=&quot;20307&quot; value=&quot;331&quot;/&gt;&lt;/object&gt;&lt;object type=&quot;3&quot; unique_id=&quot;10813&quot;&gt;&lt;property id=&quot;20148&quot; value=&quot;5&quot;/&gt;&lt;property id=&quot;20300&quot; value=&quot;Slide 6 - &amp;quot;Figure 2.5&amp;#x0D;&amp;#x0A;Rotating the description of a vector.&amp;quot;&quot;/&gt;&lt;property id=&quot;20307&quot; value=&quot;332&quot;/&gt;&lt;/object&gt;&lt;object type=&quot;3&quot; unique_id=&quot;10838&quot;&gt;&lt;property id=&quot;20148&quot; value=&quot;5&quot;/&gt;&lt;property id=&quot;20300&quot; value=&quot;Slide 7 - &amp;quot;Figure 2.6&amp;#x0D;&amp;#x0A;{B} rotated 30 degrees about Ẑ.&amp;quot;&quot;/&gt;&lt;property id=&quot;20307&quot; value=&quot;333&quot;/&gt;&lt;/object&gt;&lt;object type=&quot;3&quot; unique_id=&quot;10875&quot;&gt;&lt;property id=&quot;20148&quot; value=&quot;5&quot;/&gt;&lt;property id=&quot;20300&quot; value=&quot;Slide 8 - &amp;quot;Figure 2.7&amp;#x0D;&amp;#x0A;General transform of a vector.&amp;quot;&quot;/&gt;&lt;property id=&quot;20307&quot; value=&quot;334&quot;/&gt;&lt;/object&gt;&lt;object type=&quot;3&quot; unique_id=&quot;10876&quot;&gt;&lt;property id=&quot;20148&quot; value=&quot;5&quot;/&gt;&lt;property id=&quot;20300&quot; value=&quot;Slide 9 - &amp;quot;Figure 2.8&amp;#x0D;&amp;#x0A;Frame {B} rotated and translated.&amp;quot;&quot;/&gt;&lt;property id=&quot;20307&quot; value=&quot;335&quot;/&gt;&lt;/object&gt;&lt;object type=&quot;3&quot; unique_id=&quot;10910&quot;&gt;&lt;property id=&quot;20148&quot; value=&quot;5&quot;/&gt;&lt;property id=&quot;20300&quot; value=&quot;Slide 10 - &amp;quot;Figure 2.9&amp;#x0D;&amp;#x0A;Translation operator.&amp;quot;&quot;/&gt;&lt;property id=&quot;20307&quot; value=&quot;336&quot;/&gt;&lt;/object&gt;&lt;object type=&quot;3&quot; unique_id=&quot;10959&quot;&gt;&lt;property id=&quot;20148&quot; value=&quot;5&quot;/&gt;&lt;property id=&quot;20300&quot; value=&quot;Slide 11 - &amp;quot;Figure 2.10&amp;#x0D;&amp;#x0A;The vector AP1 rotated 30 degrees about Ẑ.&amp;quot;&quot;/&gt;&lt;property id=&quot;20307&quot; value=&quot;337&quot;/&gt;&lt;/object&gt;&lt;object type=&quot;3&quot; unique_id=&quot;10960&quot;&gt;&lt;property id=&quot;20148&quot; value=&quot;5&quot;/&gt;&lt;property id=&quot;20300&quot; value=&quot;Slide 12 - &amp;quot;Figure 2.11&amp;#x0D;&amp;#x0A;The vector AP1 rotated and translated to form AP2.&amp;quot;&quot;/&gt;&lt;property id=&quot;20307&quot; value=&quot;338&quot;/&gt;&lt;/object&gt;&lt;object type=&quot;3&quot; unique_id=&quot;11143&quot;&gt;&lt;property id=&quot;20148&quot; value=&quot;5&quot;/&gt;&lt;property id=&quot;20300&quot; value=&quot;Slide 13 - &amp;quot;Figure 2.12&amp;#x0D;&amp;#x0A;Compound frames: each is known relative to the previous one.&amp;quot;&quot;/&gt;&lt;property id=&quot;20307&quot; value=&quot;339&quot;/&gt;&lt;/object&gt;&lt;object type=&quot;3&quot; unique_id=&quot;11189&quot;&gt;&lt;property id=&quot;20148&quot; value=&quot;5&quot;/&gt;&lt;property id=&quot;20300&quot; value=&quot;Slide 14 - &amp;quot;Figure 2.13&amp;#x0D;&amp;#x0A;{B} relative to {A}.&amp;quot;&quot;/&gt;&lt;property id=&quot;20307&quot; value=&quot;340&quot;/&gt;&lt;/object&gt;&lt;object type=&quot;3&quot; unique_id=&quot;11238&quot;&gt;&lt;property id=&quot;20148&quot; value=&quot;5&quot;/&gt;&lt;property id=&quot;20300&quot; value=&quot;Slide 15 - &amp;quot;Figure 2.14&amp;#x0D;&amp;#x0A;Set of transforms forming a loop.&amp;quot;&quot;/&gt;&lt;property id=&quot;20307&quot; value=&quot;341&quot;/&gt;&lt;/object&gt;&lt;object type=&quot;3&quot; unique_id=&quot;11341&quot;&gt;&lt;property id=&quot;20148&quot; value=&quot;5&quot;/&gt;&lt;property id=&quot;20300&quot; value=&quot;Slide 16 - &amp;quot;Figure 2.15&amp;#x0D;&amp;#x0A;Example of a transform equation.&amp;quot;&quot;/&gt;&lt;property id=&quot;20307&quot; value=&quot;342&quot;/&gt;&lt;/object&gt;&lt;object type=&quot;3&quot; unique_id=&quot;11342&quot;&gt;&lt;property id=&quot;20148&quot; value=&quot;5&quot;/&gt;&lt;property id=&quot;20300&quot; value=&quot;Slide 17 - &amp;quot;Figure 2.16&amp;#x0D;&amp;#x0A;Manipulator reaching for a bolt.&amp;quot;&quot;/&gt;&lt;property id=&quot;20307&quot; value=&quot;343&quot;/&gt;&lt;/object&gt;&lt;object type=&quot;3&quot; unique_id=&quot;11343&quot;&gt;&lt;property id=&quot;20148&quot; value=&quot;5&quot;/&gt;&lt;property id=&quot;20300&quot; value=&quot;Slide 18 - &amp;quot;Figure 2.17&amp;#x0D;&amp;#x0A;X–Y–Z fixed angles. Rotations are performed in the order&amp;#x0D;&amp;#x0A;RX(g) RY (β), RZ(α).&amp;quot;&quot;/&gt;&lt;property id=&quot;20307&quot; value=&quot;344&quot;/&gt;&lt;/object&gt;&lt;object type=&quot;3&quot; unique_id=&quot;11444&quot;&gt;&lt;property id=&quot;20148&quot; value=&quot;5&quot;/&gt;&lt;property id=&quot;20300&quot; value=&quot;Slide 19 - &amp;quot;Figure 2.18&amp;#x0D;&amp;#x0A;Z–Y–X Euler angles.&amp;quot;&quot;/&gt;&lt;property id=&quot;20307&quot; value=&quot;345&quot;/&gt;&lt;/object&gt;&lt;object type=&quot;3&quot; unique_id=&quot;11445&quot;&gt;&lt;property id=&quot;20148&quot; value=&quot;5&quot;/&gt;&lt;property id=&quot;20300&quot; value=&quot;Slide 20 - &amp;quot;Figure 2.19&amp;#x0D;&amp;#x0A;Equivalent angle–axis representation.&amp;quot;&quot;/&gt;&lt;property id=&quot;20307&quot; value=&quot;346&quot;/&gt;&lt;/object&gt;&lt;object type=&quot;3&quot; unique_id=&quot;11446&quot;&gt;&lt;property id=&quot;20148&quot; value=&quot;5&quot;/&gt;&lt;property id=&quot;20300&quot; value=&quot;Slide 21 - &amp;quot;Figure 2.20&amp;#x0D;&amp;#x0A;Rotation about an axis that does not pass through the origin of {A}. Initially, {B} was coincident wit&quot;/&gt;&lt;property id=&quot;20307&quot; value=&quot;347&quot;/&gt;&lt;/object&gt;&lt;object type=&quot;3&quot; unique_id=&quot;11516&quot;&gt;&lt;property id=&quot;20148&quot; value=&quot;5&quot;/&gt;&lt;property id=&quot;20300&quot; value=&quot;Slide 22 - &amp;quot;Figure 2.21&amp;#x0D;&amp;#x0A;Equal velocity vectors.&amp;quot;&quot;/&gt;&lt;property id=&quot;20307&quot; value=&quot;348&quot;/&gt;&lt;/object&gt;&lt;object type=&quot;3&quot; unique_id=&quot;11589&quot;&gt;&lt;property id=&quot;20148&quot; value=&quot;5&quot;/&gt;&lt;property id=&quot;20300&quot; value=&quot;Slide 23 - &amp;quot;Figure 2.22&amp;#x0D;&amp;#x0A;Transforming velocities.&amp;quot;&quot;/&gt;&lt;property id=&quot;20307&quot; value=&quot;349&quot;/&gt;&lt;/object&gt;&lt;object type=&quot;3&quot; unique_id=&quot;11665&quot;&gt;&lt;property id=&quot;20148&quot; value=&quot;5&quot;/&gt;&lt;property id=&quot;20300&quot; value=&quot;Slide 24 - &amp;quot;Figure 2.23&amp;#x0D;&amp;#x0A;Cylindrical coordinates.&amp;quot;&quot;/&gt;&lt;property id=&quot;20307&quot; value=&quot;350&quot;/&gt;&lt;/object&gt;&lt;object type=&quot;3&quot; unique_id=&quot;11744&quot;&gt;&lt;property id=&quot;20148&quot; value=&quot;5&quot;/&gt;&lt;property id=&quot;20300&quot; value=&quot;Slide 25 - &amp;quot;Figure 2.24&amp;#x0D;&amp;#x0A;Spherical coordinates.&amp;quot;&quot;/&gt;&lt;property id=&quot;20307&quot; value=&quot;351&quot;/&gt;&lt;/object&gt;&lt;object type=&quot;3&quot; unique_id=&quot;11880&quot;&gt;&lt;property id=&quot;20148&quot; value=&quot;5&quot;/&gt;&lt;property id=&quot;20300&quot; value=&quot;Slide 26 - &amp;quot;Figure 2.25&amp;#x0D;&amp;#x0A;Frames at the corners of a wedge.&amp;quot;&quot;/&gt;&lt;property id=&quot;20307&quot; value=&quot;352&quot;/&gt;&lt;/object&gt;&lt;object type=&quot;3&quot; unique_id=&quot;11965&quot;&gt;&lt;property id=&quot;20148&quot; value=&quot;5&quot;/&gt;&lt;property id=&quot;20300&quot; value=&quot;Slide 27 - &amp;quot;Figure 2.26&amp;#x0D;&amp;#x0A;Frames at the corners of a wedge.&amp;quot;&quot;/&gt;&lt;property id=&quot;20307&quot; value=&quot;353&quot;/&gt;&lt;/object&gt;&lt;/object&gt;&lt;/object&gt;&lt;/database&gt;"/>
  <p:tag name="ARTICULATE_PROJECT_OPEN" val="0"/>
</p:tagLst>
</file>

<file path=ppt/theme/theme1.xml><?xml version="1.0" encoding="utf-8"?>
<a:theme xmlns:a="http://schemas.openxmlformats.org/drawingml/2006/main" name="508 Lecture">
  <a:themeElements>
    <a:clrScheme name="Custom 7">
      <a:dk1>
        <a:sysClr val="windowText" lastClr="000000"/>
      </a:dk1>
      <a:lt1>
        <a:sysClr val="window" lastClr="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Classic 2">
      <a:majorFont>
        <a:latin typeface="Arial"/>
        <a:ea typeface=""/>
        <a:cs typeface=""/>
        <a:font script="Jpan" typeface="Arial"/>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Arial"/>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sz="2000"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defRPr sz="2000" dirty="0" err="1" smtClean="0"/>
        </a:defPPr>
      </a:lstStyle>
    </a:txDef>
  </a:objectDefaults>
  <a:extraClrSchemeLst/>
</a:theme>
</file>

<file path=ppt/theme/theme2.xml><?xml version="1.0" encoding="utf-8"?>
<a:theme xmlns:a="http://schemas.openxmlformats.org/drawingml/2006/main" name="Office Theme">
  <a:themeElements>
    <a:clrScheme name="Pearson 508">
      <a:dk1>
        <a:sysClr val="windowText" lastClr="000000"/>
      </a:dk1>
      <a:lt1>
        <a:sysClr val="window" lastClr="FFFFFF"/>
      </a:lt1>
      <a:dk2>
        <a:srgbClr val="000000"/>
      </a:dk2>
      <a:lt2>
        <a:srgbClr val="EEEEEE"/>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Classic 2">
      <a:majorFont>
        <a:latin typeface="Arial"/>
        <a:ea typeface=""/>
        <a:cs typeface=""/>
        <a:font script="Jpan" typeface="Arial"/>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Arial"/>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Pearson 508">
      <a:dk1>
        <a:sysClr val="windowText" lastClr="000000"/>
      </a:dk1>
      <a:lt1>
        <a:sysClr val="window" lastClr="FFFFFF"/>
      </a:lt1>
      <a:dk2>
        <a:srgbClr val="000000"/>
      </a:dk2>
      <a:lt2>
        <a:srgbClr val="EEEEEE"/>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Classic 2">
      <a:majorFont>
        <a:latin typeface="Arial"/>
        <a:ea typeface=""/>
        <a:cs typeface=""/>
        <a:font script="Jpan" typeface="Arial"/>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Arial"/>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Horizon</Template>
  <TotalTime>987</TotalTime>
  <Words>75</Words>
  <Application>Microsoft Office PowerPoint</Application>
  <PresentationFormat>화면 슬라이드 쇼(4:3)</PresentationFormat>
  <Paragraphs>63</Paragraphs>
  <Slides>27</Slides>
  <Notes>26</Notes>
  <HiddenSlides>0</HiddenSlides>
  <MMClips>0</MMClips>
  <ScaleCrop>false</ScaleCrop>
  <HeadingPairs>
    <vt:vector size="8" baseType="variant">
      <vt:variant>
        <vt:lpstr>사용한 글꼴</vt:lpstr>
      </vt:variant>
      <vt:variant>
        <vt:i4>3</vt:i4>
      </vt:variant>
      <vt:variant>
        <vt:lpstr>테마</vt:lpstr>
      </vt:variant>
      <vt:variant>
        <vt:i4>1</vt:i4>
      </vt:variant>
      <vt:variant>
        <vt:lpstr>포함된 OLE 서버</vt:lpstr>
      </vt:variant>
      <vt:variant>
        <vt:i4>1</vt:i4>
      </vt:variant>
      <vt:variant>
        <vt:lpstr>슬라이드 제목</vt:lpstr>
      </vt:variant>
      <vt:variant>
        <vt:i4>27</vt:i4>
      </vt:variant>
    </vt:vector>
  </HeadingPairs>
  <TitlesOfParts>
    <vt:vector size="32" baseType="lpstr">
      <vt:lpstr>Arial</vt:lpstr>
      <vt:lpstr>Times New Roman</vt:lpstr>
      <vt:lpstr>Wingdings</vt:lpstr>
      <vt:lpstr>508 Lecture</vt:lpstr>
      <vt:lpstr>MathType 4.0 Equation</vt:lpstr>
      <vt:lpstr>Digital Design</vt:lpstr>
      <vt:lpstr> Introduction   </vt:lpstr>
      <vt:lpstr> Conventional and array logic diagrams for OR gate.    </vt:lpstr>
      <vt:lpstr> Block diagram of a memory unit.    </vt:lpstr>
      <vt:lpstr> Contents of a 1024 × 16 memory.  </vt:lpstr>
      <vt:lpstr> Control Inputs to Memory Chip.</vt:lpstr>
      <vt:lpstr> Memory cycle timing waveforms.</vt:lpstr>
      <vt:lpstr> Memory cell.</vt:lpstr>
      <vt:lpstr> Diagram of a 4 × 4 RAM.</vt:lpstr>
      <vt:lpstr> Two-dimensional decoding structure for a 1K-word memory.</vt:lpstr>
      <vt:lpstr> Address multiplexing for a 64K DRAM.</vt:lpstr>
      <vt:lpstr> ROM block diagram.</vt:lpstr>
      <vt:lpstr> Internal logic of a 32 × 8 ROM.</vt:lpstr>
      <vt:lpstr>  ROM Truth Table (Partial).</vt:lpstr>
      <vt:lpstr> Programming the ROM according to the previous Table</vt:lpstr>
      <vt:lpstr> Basic configuration of three PLDs.</vt:lpstr>
      <vt:lpstr> PLA Programming</vt:lpstr>
      <vt:lpstr> PLA with three inputs, four product terms, and two outputs.</vt:lpstr>
      <vt:lpstr> PAL with four inputs, four outputs, and a three-wide AND–OR structure.</vt:lpstr>
      <vt:lpstr> PAL Programming Table.</vt:lpstr>
      <vt:lpstr> Fuse map for PAL</vt:lpstr>
      <vt:lpstr> Sequential programmable logic device.</vt:lpstr>
      <vt:lpstr> Basic macrocell logic.</vt:lpstr>
      <vt:lpstr> General CPLD configuration.</vt:lpstr>
      <vt:lpstr> Basic architecture of Xilinx Spartan and predecessor devices.</vt:lpstr>
      <vt:lpstr> CLB architecture.</vt:lpstr>
      <vt:lpstr> Xilinx Spartan II architecture.</vt:lpstr>
    </vt:vector>
  </TitlesOfParts>
  <Company>echosvoice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ADA Compliant Lecture PowerPoint</dc:title>
  <dc:subject>Introduction to Psychology</dc:subject>
  <dc:creator>Echo Swinford</dc:creator>
  <cp:lastModifiedBy>swchung2012@gmail.com</cp:lastModifiedBy>
  <cp:revision>559</cp:revision>
  <dcterms:created xsi:type="dcterms:W3CDTF">2014-07-14T20:04:21Z</dcterms:created>
  <dcterms:modified xsi:type="dcterms:W3CDTF">2019-04-19T02:55:51Z</dcterms:modified>
</cp:coreProperties>
</file>